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5" r:id="rId5"/>
    <p:sldId id="256" r:id="rId6"/>
    <p:sldId id="258" r:id="rId7"/>
    <p:sldId id="269" r:id="rId8"/>
    <p:sldId id="264" r:id="rId9"/>
    <p:sldId id="272" r:id="rId10"/>
    <p:sldId id="273" r:id="rId11"/>
    <p:sldId id="265" r:id="rId12"/>
    <p:sldId id="266"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138"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04DF4-00EB-4B4B-B586-07FB7EEA9D69}" type="datetimeFigureOut">
              <a:rPr lang="en-GB" smtClean="0"/>
              <a:t>31/03/2020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6ACBE-C7AD-43BB-9A74-04ECDD116CE2}" type="slidenum">
              <a:rPr lang="en-GB" smtClean="0"/>
              <a:t>‹#›</a:t>
            </a:fld>
            <a:endParaRPr lang="en-GB"/>
          </a:p>
        </p:txBody>
      </p:sp>
    </p:spTree>
    <p:extLst>
      <p:ext uri="{BB962C8B-B14F-4D97-AF65-F5344CB8AC3E}">
        <p14:creationId xmlns:p14="http://schemas.microsoft.com/office/powerpoint/2010/main" val="43013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clip shows drums, a xylophone, cymbals,</a:t>
            </a:r>
            <a:r>
              <a:rPr lang="en-GB" baseline="0" dirty="0"/>
              <a:t> a </a:t>
            </a:r>
            <a:r>
              <a:rPr lang="en-GB" dirty="0"/>
              <a:t>tambourine, triangle, tubular bells</a:t>
            </a:r>
          </a:p>
        </p:txBody>
      </p:sp>
      <p:sp>
        <p:nvSpPr>
          <p:cNvPr id="4" name="Slide Number Placeholder 3"/>
          <p:cNvSpPr>
            <a:spLocks noGrp="1"/>
          </p:cNvSpPr>
          <p:nvPr>
            <p:ph type="sldNum" sz="quarter" idx="10"/>
          </p:nvPr>
        </p:nvSpPr>
        <p:spPr/>
        <p:txBody>
          <a:bodyPr/>
          <a:lstStyle/>
          <a:p>
            <a:fld id="{7516ACBE-C7AD-43BB-9A74-04ECDD116CE2}" type="slidenum">
              <a:rPr lang="en-GB" smtClean="0"/>
              <a:t>3</a:t>
            </a:fld>
            <a:endParaRPr lang="en-GB"/>
          </a:p>
        </p:txBody>
      </p:sp>
    </p:spTree>
    <p:extLst>
      <p:ext uri="{BB962C8B-B14F-4D97-AF65-F5344CB8AC3E}">
        <p14:creationId xmlns:p14="http://schemas.microsoft.com/office/powerpoint/2010/main" val="222087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VmxrhrN9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hyperlink" Target="https://www.youtube.com/watch?v=mMpK4L2xkZw&amp;list=RDfOCaNBGMMgE&amp;index=2" TargetMode="Externa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Pp3RrBRKA"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youtube.com/watch?v=sybh2cAURF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gyI6ykDwds" TargetMode="External"/><Relationship Id="rId2" Type="http://schemas.openxmlformats.org/officeDocument/2006/relationships/hyperlink" Target="https://www.youtube.com/watch?v=9U9y35kWBv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dirty="0">
                <a:solidFill>
                  <a:schemeClr val="bg1"/>
                </a:solidFill>
              </a:rPr>
              <a:t>Keep Calm and </a:t>
            </a:r>
            <a:br>
              <a:rPr lang="en-GB" sz="6600" dirty="0">
                <a:solidFill>
                  <a:schemeClr val="bg1"/>
                </a:solidFill>
              </a:rPr>
            </a:br>
            <a:r>
              <a:rPr lang="en-GB" sz="6600" dirty="0">
                <a:solidFill>
                  <a:schemeClr val="bg1"/>
                </a:solidFill>
              </a:rPr>
              <a:t>Make Music</a:t>
            </a:r>
          </a:p>
        </p:txBody>
      </p:sp>
      <p:sp>
        <p:nvSpPr>
          <p:cNvPr id="3" name="Subtitle 2"/>
          <p:cNvSpPr>
            <a:spLocks noGrp="1"/>
          </p:cNvSpPr>
          <p:nvPr>
            <p:ph type="subTitle" idx="1"/>
          </p:nvPr>
        </p:nvSpPr>
        <p:spPr/>
        <p:txBody>
          <a:bodyPr/>
          <a:lstStyle/>
          <a:p>
            <a:endParaRPr lang="en-GB" dirty="0"/>
          </a:p>
        </p:txBody>
      </p:sp>
      <p:sp>
        <p:nvSpPr>
          <p:cNvPr id="4" name="Subtitle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3600" dirty="0">
                <a:solidFill>
                  <a:schemeClr val="bg1"/>
                </a:solidFill>
              </a:rPr>
              <a:t>EASTER </a:t>
            </a:r>
            <a:r>
              <a:rPr lang="en-GB" sz="3600" dirty="0" err="1">
                <a:solidFill>
                  <a:schemeClr val="bg1"/>
                </a:solidFill>
              </a:rPr>
              <a:t>EGGSTRAS</a:t>
            </a:r>
            <a:r>
              <a:rPr lang="en-GB" sz="3600" dirty="0">
                <a:solidFill>
                  <a:schemeClr val="bg1"/>
                </a:solidFill>
              </a:rPr>
              <a:t>!</a:t>
            </a:r>
          </a:p>
          <a:p>
            <a:r>
              <a:rPr lang="en-GB" sz="3600" dirty="0">
                <a:solidFill>
                  <a:schemeClr val="bg1"/>
                </a:solidFill>
              </a:rPr>
              <a:t>Find it, Make it, Play it!</a:t>
            </a:r>
          </a:p>
        </p:txBody>
      </p:sp>
      <p:pic>
        <p:nvPicPr>
          <p:cNvPr id="5" name="Picture 2" descr="E:\HMS\Images\Logos\HMS logo White and Colour no fi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6641" y="116633"/>
            <a:ext cx="1426343" cy="2393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HMS\Images\Logos\HCC Logo White and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805266"/>
            <a:ext cx="2592658" cy="68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0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OneDrive - Hampshire County Council\Documents\HMS\clipart\Home made instruments\prin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77" y="5227575"/>
            <a:ext cx="1126373" cy="1162050"/>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title"/>
          </p:nvPr>
        </p:nvSpPr>
        <p:spPr>
          <a:xfrm>
            <a:off x="457200" y="381000"/>
            <a:ext cx="8229600" cy="1202139"/>
          </a:xfrm>
        </p:spPr>
        <p:txBody>
          <a:bodyPr>
            <a:normAutofit fontScale="90000"/>
          </a:bodyPr>
          <a:lstStyle/>
          <a:p>
            <a:r>
              <a:rPr lang="en-GB" altLang="en-US" dirty="0"/>
              <a:t/>
            </a:r>
            <a:br>
              <a:rPr lang="en-GB" altLang="en-US" dirty="0"/>
            </a:br>
            <a:r>
              <a:rPr lang="en-GB" altLang="en-US" dirty="0"/>
              <a:t/>
            </a:r>
            <a:br>
              <a:rPr lang="en-GB" altLang="en-US" dirty="0"/>
            </a:br>
            <a:r>
              <a:rPr lang="en-GB" altLang="en-US" dirty="0"/>
              <a:t/>
            </a:r>
            <a:br>
              <a:rPr lang="en-GB" altLang="en-US" dirty="0"/>
            </a:br>
            <a:r>
              <a:rPr lang="en-GB" altLang="en-US" b="1" dirty="0">
                <a:solidFill>
                  <a:schemeClr val="tx2">
                    <a:lumMod val="50000"/>
                  </a:schemeClr>
                </a:solidFill>
                <a:latin typeface="+mn-lt"/>
              </a:rPr>
              <a:t>Put</a:t>
            </a:r>
            <a:r>
              <a:rPr lang="en-GB" altLang="en-US" b="1" dirty="0">
                <a:solidFill>
                  <a:schemeClr val="tx2">
                    <a:lumMod val="50000"/>
                  </a:schemeClr>
                </a:solidFill>
              </a:rPr>
              <a:t> on a show!</a:t>
            </a: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dirty="0"/>
              <a:t/>
            </a:r>
            <a:br>
              <a:rPr lang="en-GB" altLang="en-US" dirty="0"/>
            </a:br>
            <a:endParaRPr lang="en-GB" altLang="en-US" dirty="0"/>
          </a:p>
        </p:txBody>
      </p:sp>
      <p:sp>
        <p:nvSpPr>
          <p:cNvPr id="3" name="Content Placeholder 2"/>
          <p:cNvSpPr>
            <a:spLocks noGrp="1"/>
          </p:cNvSpPr>
          <p:nvPr>
            <p:ph idx="1"/>
          </p:nvPr>
        </p:nvSpPr>
        <p:spPr>
          <a:xfrm>
            <a:off x="304800" y="1179245"/>
            <a:ext cx="8229600" cy="5678755"/>
          </a:xfrm>
        </p:spPr>
        <p:txBody>
          <a:bodyPr>
            <a:normAutofit/>
          </a:bodyPr>
          <a:lstStyle/>
          <a:p>
            <a:pPr marL="0" indent="0">
              <a:buNone/>
              <a:defRPr/>
            </a:pPr>
            <a:endParaRPr lang="en-GB" sz="2800" b="1" dirty="0"/>
          </a:p>
          <a:p>
            <a:pPr marL="0" indent="0" algn="ctr">
              <a:buNone/>
              <a:defRPr/>
            </a:pPr>
            <a:r>
              <a:rPr lang="en-GB" sz="2800" b="1" dirty="0"/>
              <a:t>Rehearse telling and playing your story until it is the best it can be then perform it to someone and / or record it and send it to your relatives and friends to cheer them up</a:t>
            </a:r>
          </a:p>
        </p:txBody>
      </p:sp>
      <p:pic>
        <p:nvPicPr>
          <p:cNvPr id="8194" name="Picture 2" descr="D:\OneDrive - Hampshire County Council\Documents\HMS\clipart\Home made instruments\recor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33991"/>
            <a:ext cx="3519487" cy="26498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OneDrive - Hampshire County Council\Documents\HMS\clipart\Home made instruments\collander.jpg"/>
          <p:cNvPicPr>
            <a:picLocks noChangeAspect="1" noChangeArrowheads="1"/>
          </p:cNvPicPr>
          <p:nvPr/>
        </p:nvPicPr>
        <p:blipFill rotWithShape="1">
          <a:blip r:embed="rId4">
            <a:extLst>
              <a:ext uri="{28A0092B-C50C-407E-A947-70E740481C1C}">
                <a14:useLocalDpi xmlns:a14="http://schemas.microsoft.com/office/drawing/2010/main" val="0"/>
              </a:ext>
            </a:extLst>
          </a:blip>
          <a:srcRect b="11231"/>
          <a:stretch/>
        </p:blipFill>
        <p:spPr bwMode="auto">
          <a:xfrm>
            <a:off x="7391400" y="6145731"/>
            <a:ext cx="1236158" cy="683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OneDrive - Hampshire County Council\Documents\HMS\clipart\Home made instruments\buck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10407">
            <a:off x="2238774" y="5729156"/>
            <a:ext cx="1031014" cy="10310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OneDrive - Hampshire County Council\Documents\HMS\clipart\Home made instruments\wooden spo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16548">
            <a:off x="3952156" y="6305506"/>
            <a:ext cx="658239" cy="43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4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lstStyle/>
          <a:p>
            <a:r>
              <a:rPr lang="en-GB" b="1" dirty="0"/>
              <a:t>Find it, Make it, Play it!</a:t>
            </a: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34" t="26087" r="41522" b="11267"/>
          <a:stretch/>
        </p:blipFill>
        <p:spPr bwMode="auto">
          <a:xfrm>
            <a:off x="6906156" y="560552"/>
            <a:ext cx="2252869" cy="175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76" t="29000" r="41655" b="16746"/>
          <a:stretch/>
        </p:blipFill>
        <p:spPr bwMode="auto">
          <a:xfrm>
            <a:off x="5938295" y="3934497"/>
            <a:ext cx="3053305" cy="239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73" t="23379" r="43460" b="19154"/>
          <a:stretch/>
        </p:blipFill>
        <p:spPr bwMode="auto">
          <a:xfrm>
            <a:off x="4419599" y="497288"/>
            <a:ext cx="2338589" cy="18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D:\OneDrive - Hampshire County Council\Documents\HMS\clipart\Home made instruments\home made gui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34496"/>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neDrive - Hampshire County Council\Documents\HMS\clipart\Home made instruments\home made sha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934497"/>
            <a:ext cx="3578242" cy="2372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neDrive - Hampshire County Council\Documents\HMS\clipart\Home made instruments\homemade dr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 y="228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neDrive - Hampshire County Council\Documents\HMS\clipart\Home made instruments\quality stre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7810" y="323871"/>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6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Percussion instruments</a:t>
            </a:r>
          </a:p>
        </p:txBody>
      </p:sp>
      <p:sp>
        <p:nvSpPr>
          <p:cNvPr id="3" name="Content Placeholder 2"/>
          <p:cNvSpPr>
            <a:spLocks noGrp="1"/>
          </p:cNvSpPr>
          <p:nvPr>
            <p:ph idx="1"/>
          </p:nvPr>
        </p:nvSpPr>
        <p:spPr>
          <a:xfrm>
            <a:off x="457200" y="1600200"/>
            <a:ext cx="8229600" cy="5105400"/>
          </a:xfrm>
        </p:spPr>
        <p:txBody>
          <a:bodyPr>
            <a:normAutofit/>
          </a:bodyPr>
          <a:lstStyle/>
          <a:p>
            <a:pPr marL="0" indent="0" algn="ctr">
              <a:buNone/>
            </a:pPr>
            <a:r>
              <a:rPr lang="en-GB" dirty="0"/>
              <a:t>Musical percussion instruments are instruments that make a sound when they are tapped, shaken or scraped.</a:t>
            </a:r>
          </a:p>
          <a:p>
            <a:pPr marL="0" indent="0" algn="ctr">
              <a:buNone/>
            </a:pPr>
            <a:endParaRPr lang="en-GB" dirty="0"/>
          </a:p>
          <a:p>
            <a:pPr marL="0" indent="0" algn="ctr">
              <a:buNone/>
            </a:pPr>
            <a:r>
              <a:rPr lang="en-GB" dirty="0">
                <a:hlinkClick r:id="rId3"/>
              </a:rPr>
              <a:t>Click here </a:t>
            </a:r>
            <a:r>
              <a:rPr lang="en-GB" dirty="0"/>
              <a:t/>
            </a:r>
            <a:br>
              <a:rPr lang="en-GB" dirty="0"/>
            </a:br>
            <a:r>
              <a:rPr lang="en-GB" dirty="0"/>
              <a:t>to watch some instruments being played</a:t>
            </a:r>
          </a:p>
          <a:p>
            <a:pPr marL="0" indent="0" algn="ctr">
              <a:buNone/>
            </a:pPr>
            <a:r>
              <a:rPr lang="en-GB" dirty="0"/>
              <a:t>How are they being played?</a:t>
            </a:r>
          </a:p>
          <a:p>
            <a:pPr marL="0" indent="0" algn="ctr">
              <a:buNone/>
            </a:pPr>
            <a:r>
              <a:rPr lang="en-GB" dirty="0"/>
              <a:t>Can you spot any instruments you know?</a:t>
            </a:r>
          </a:p>
          <a:p>
            <a:pPr marL="0" indent="0">
              <a:buNone/>
            </a:pPr>
            <a:endParaRPr lang="en-GB" dirty="0"/>
          </a:p>
        </p:txBody>
      </p:sp>
    </p:spTree>
    <p:extLst>
      <p:ext uri="{BB962C8B-B14F-4D97-AF65-F5344CB8AC3E}">
        <p14:creationId xmlns:p14="http://schemas.microsoft.com/office/powerpoint/2010/main" val="92361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a:t>How to play</a:t>
            </a:r>
          </a:p>
        </p:txBody>
      </p:sp>
      <p:sp>
        <p:nvSpPr>
          <p:cNvPr id="3" name="Content Placeholder 2"/>
          <p:cNvSpPr>
            <a:spLocks noGrp="1"/>
          </p:cNvSpPr>
          <p:nvPr>
            <p:ph idx="1"/>
          </p:nvPr>
        </p:nvSpPr>
        <p:spPr>
          <a:xfrm>
            <a:off x="457200" y="1295400"/>
            <a:ext cx="8229600" cy="5438775"/>
          </a:xfrm>
        </p:spPr>
        <p:txBody>
          <a:bodyPr>
            <a:normAutofit/>
          </a:bodyPr>
          <a:lstStyle/>
          <a:p>
            <a:pPr marL="0" indent="0" algn="ctr">
              <a:buNone/>
            </a:pPr>
            <a:r>
              <a:rPr lang="en-GB" dirty="0"/>
              <a:t>Percussion instruments can be played by:</a:t>
            </a:r>
          </a:p>
          <a:p>
            <a:pPr marL="0" indent="0">
              <a:buNone/>
            </a:pPr>
            <a:endParaRPr lang="en-GB" dirty="0"/>
          </a:p>
          <a:p>
            <a:pPr marL="0" indent="0" algn="ctr">
              <a:buNone/>
            </a:pPr>
            <a:r>
              <a:rPr lang="en-GB" b="1" dirty="0">
                <a:solidFill>
                  <a:schemeClr val="accent6"/>
                </a:solidFill>
              </a:rPr>
              <a:t>Tapping</a:t>
            </a:r>
            <a:r>
              <a:rPr lang="en-GB" b="1" dirty="0"/>
              <a:t>		</a:t>
            </a:r>
            <a:r>
              <a:rPr lang="en-GB" b="1" dirty="0">
                <a:solidFill>
                  <a:srgbClr val="FF0000"/>
                </a:solidFill>
              </a:rPr>
              <a:t>Shaking</a:t>
            </a:r>
            <a:r>
              <a:rPr lang="en-GB" b="1" dirty="0"/>
              <a:t>		</a:t>
            </a:r>
            <a:r>
              <a:rPr lang="en-GB" b="1" dirty="0">
                <a:solidFill>
                  <a:srgbClr val="FF66CC"/>
                </a:solidFill>
              </a:rPr>
              <a:t>Scraping</a:t>
            </a:r>
          </a:p>
        </p:txBody>
      </p:sp>
      <p:pic>
        <p:nvPicPr>
          <p:cNvPr id="4107" name="Picture 11" descr="D:\OneDrive - Hampshire County Council\Documents\HMS\clipart\Home made instruments\fox and drum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83967"/>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OneDrive - Hampshire County Council\Documents\HMS\clipart\Home made instruments\chilli sh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606" y="3107767"/>
            <a:ext cx="154439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D:\OneDrive - Hampshire County Council\Documents\HMS\clipart\Home made instruments\guiro s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107767"/>
            <a:ext cx="1400245" cy="222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8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D:\OneDrive - Hampshire County Council\Documents\HMS\clipart\Home made instruments\wooden sp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290690">
            <a:off x="3341303" y="4418382"/>
            <a:ext cx="1101363" cy="73290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OneDrive - Hampshire County Council\Documents\HMS\clipart\Home made instruments\pring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8436">
            <a:off x="1272192" y="3881446"/>
            <a:ext cx="1495676"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Go on a musical treasure hunt</a:t>
            </a:r>
          </a:p>
        </p:txBody>
      </p:sp>
      <p:sp>
        <p:nvSpPr>
          <p:cNvPr id="3" name="Content Placeholder 2"/>
          <p:cNvSpPr>
            <a:spLocks noGrp="1"/>
          </p:cNvSpPr>
          <p:nvPr>
            <p:ph idx="1"/>
          </p:nvPr>
        </p:nvSpPr>
        <p:spPr>
          <a:xfrm>
            <a:off x="457200" y="1600200"/>
            <a:ext cx="8229600" cy="5029200"/>
          </a:xfrm>
        </p:spPr>
        <p:txBody>
          <a:bodyPr/>
          <a:lstStyle/>
          <a:p>
            <a:pPr marL="0" indent="0">
              <a:buNone/>
            </a:pPr>
            <a:endParaRPr lang="en-GB" dirty="0"/>
          </a:p>
          <a:p>
            <a:pPr marL="0" indent="0" algn="ctr">
              <a:buNone/>
            </a:pPr>
            <a:endParaRPr lang="en-GB" dirty="0"/>
          </a:p>
          <a:p>
            <a:pPr marL="0" indent="0" algn="ctr">
              <a:buNone/>
            </a:pPr>
            <a:endParaRPr lang="en-GB" dirty="0"/>
          </a:p>
          <a:p>
            <a:pPr marL="0" indent="0" algn="ctr">
              <a:buNone/>
            </a:pPr>
            <a:r>
              <a:rPr lang="en-GB" dirty="0"/>
              <a:t>Find something to tap, something to shake and something to scrape</a:t>
            </a:r>
          </a:p>
          <a:p>
            <a:pPr marL="0" indent="0">
              <a:buNone/>
            </a:pPr>
            <a:endParaRPr lang="en-GB" dirty="0"/>
          </a:p>
          <a:p>
            <a:pPr marL="0" indent="0" algn="ctr">
              <a:buNone/>
            </a:pPr>
            <a:r>
              <a:rPr lang="en-GB" dirty="0">
                <a:hlinkClick r:id="rId4"/>
              </a:rPr>
              <a:t>Click here </a:t>
            </a:r>
            <a:r>
              <a:rPr lang="en-GB" dirty="0"/>
              <a:t>for some ideas</a:t>
            </a:r>
            <a:br>
              <a:rPr lang="en-GB" dirty="0"/>
            </a:br>
            <a:r>
              <a:rPr lang="en-GB" dirty="0"/>
              <a:t>What sound makers did you find?</a:t>
            </a:r>
          </a:p>
          <a:p>
            <a:pPr marL="0" indent="0">
              <a:buNone/>
            </a:pPr>
            <a:endParaRPr lang="en-GB" dirty="0"/>
          </a:p>
        </p:txBody>
      </p:sp>
      <p:pic>
        <p:nvPicPr>
          <p:cNvPr id="5122" name="Picture 2" descr="D:\OneDrive - Hampshire County Council\Documents\HMS\clipart\Home made instruments\trea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19200"/>
            <a:ext cx="3109913" cy="2161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neDrive - Hampshire County Council\Documents\HMS\clipart\Home made instruments\quality stre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715000"/>
            <a:ext cx="875608" cy="8953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neDrive - Hampshire County Council\Documents\HMS\clipart\Home made instruments\frying p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86537">
            <a:off x="6729519" y="4473413"/>
            <a:ext cx="1408044" cy="68653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OneDrive - Hampshire County Council\Documents\HMS\clipart\Home made instruments\buck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98351">
            <a:off x="146208" y="5266890"/>
            <a:ext cx="1219082" cy="12190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neDrive - Hampshire County Council\Documents\HMS\clipart\Home made instruments\siev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328590">
            <a:off x="105668" y="4165980"/>
            <a:ext cx="1300162" cy="88106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OneDrive - Hampshire County Council\Documents\HMS\clipart\Home made instruments\collander.jpg"/>
          <p:cNvPicPr>
            <a:picLocks noChangeAspect="1" noChangeArrowheads="1"/>
          </p:cNvPicPr>
          <p:nvPr/>
        </p:nvPicPr>
        <p:blipFill rotWithShape="1">
          <a:blip r:embed="rId10">
            <a:extLst>
              <a:ext uri="{28A0092B-C50C-407E-A947-70E740481C1C}">
                <a14:useLocalDpi xmlns:a14="http://schemas.microsoft.com/office/drawing/2010/main" val="0"/>
              </a:ext>
            </a:extLst>
          </a:blip>
          <a:srcRect b="11231"/>
          <a:stretch/>
        </p:blipFill>
        <p:spPr bwMode="auto">
          <a:xfrm rot="20255715">
            <a:off x="6553041" y="1757386"/>
            <a:ext cx="1962150" cy="10855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OneDrive - Hampshire County Council\Documents\HMS\clipart\Home made instruments\mu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850900">
            <a:off x="1689542" y="1941339"/>
            <a:ext cx="1200520" cy="11280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OneDrive - Hampshire County Council\Documents\HMS\clipart\Home made instruments\tong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551902">
            <a:off x="-27213" y="1421956"/>
            <a:ext cx="1956977" cy="130227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D:\OneDrive - Hampshire County Council\Documents\HMS\clipart\Home made instruments\spo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29200" y="4483872"/>
            <a:ext cx="990600" cy="60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0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33023"/>
            <a:ext cx="8763000" cy="1470025"/>
          </a:xfrm>
        </p:spPr>
        <p:txBody>
          <a:bodyPr>
            <a:normAutofit/>
          </a:bodyPr>
          <a:lstStyle/>
          <a:p>
            <a:r>
              <a:rPr lang="en-GB" sz="3600" b="1" dirty="0"/>
              <a:t>Get busy – make some instruments to play</a:t>
            </a: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34" t="26087" r="41522" b="11267"/>
          <a:stretch/>
        </p:blipFill>
        <p:spPr bwMode="auto">
          <a:xfrm>
            <a:off x="6906156" y="560552"/>
            <a:ext cx="2252869" cy="175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76" t="29000" r="41655" b="16746"/>
          <a:stretch/>
        </p:blipFill>
        <p:spPr bwMode="auto">
          <a:xfrm>
            <a:off x="5938295" y="3934497"/>
            <a:ext cx="3053305" cy="239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73" t="23379" r="43460" b="19154"/>
          <a:stretch/>
        </p:blipFill>
        <p:spPr bwMode="auto">
          <a:xfrm>
            <a:off x="4419599" y="497288"/>
            <a:ext cx="2338589" cy="18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D:\OneDrive - Hampshire County Council\Documents\HMS\clipart\Home made instruments\home made gui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34496"/>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neDrive - Hampshire County Council\Documents\HMS\clipart\Home made instruments\home made sha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934497"/>
            <a:ext cx="3578242" cy="2372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neDrive - Hampshire County Council\Documents\HMS\clipart\Home made instruments\homemade dr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 y="228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OneDrive - Hampshire County Council\Documents\HMS\clipart\Home made instruments\home made guitar 2.jpg"/>
          <p:cNvPicPr>
            <a:picLocks noChangeAspect="1" noChangeArrowheads="1"/>
          </p:cNvPicPr>
          <p:nvPr/>
        </p:nvPicPr>
        <p:blipFill rotWithShape="1">
          <a:blip r:embed="rId8">
            <a:extLst>
              <a:ext uri="{28A0092B-C50C-407E-A947-70E740481C1C}">
                <a14:useLocalDpi xmlns:a14="http://schemas.microsoft.com/office/drawing/2010/main" val="0"/>
              </a:ext>
            </a:extLst>
          </a:blip>
          <a:srcRect r="50000"/>
          <a:stretch/>
        </p:blipFill>
        <p:spPr bwMode="auto">
          <a:xfrm>
            <a:off x="2438400" y="483832"/>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9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OneDrive - Hampshire County Council\Documents\HMS\clipart\Home made instruments\magg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48399" y="3931897"/>
            <a:ext cx="1227367"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Using your new instruments</a:t>
            </a:r>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a:t>Click these links to follow </a:t>
            </a:r>
            <a:br>
              <a:rPr lang="en-GB" dirty="0"/>
            </a:br>
            <a:r>
              <a:rPr lang="en-GB" dirty="0"/>
              <a:t>the bee and then the worm</a:t>
            </a:r>
          </a:p>
          <a:p>
            <a:pPr marL="0" indent="0" algn="ctr">
              <a:buNone/>
            </a:pPr>
            <a:endParaRPr lang="en-GB" dirty="0"/>
          </a:p>
          <a:p>
            <a:pPr algn="ctr"/>
            <a:r>
              <a:rPr lang="en-GB" dirty="0">
                <a:hlinkClick r:id="rId3"/>
              </a:rPr>
              <a:t>Follow the bee</a:t>
            </a:r>
            <a:endParaRPr lang="en-GB" dirty="0"/>
          </a:p>
          <a:p>
            <a:pPr marL="0" indent="0" algn="ctr">
              <a:buNone/>
            </a:pPr>
            <a:r>
              <a:rPr lang="en-GB" sz="2000" dirty="0"/>
              <a:t>Choose an instrument and play each time the bee lands on a flower</a:t>
            </a:r>
          </a:p>
          <a:p>
            <a:pPr marL="0" indent="0" algn="ctr">
              <a:buNone/>
            </a:pPr>
            <a:endParaRPr lang="en-GB" dirty="0"/>
          </a:p>
          <a:p>
            <a:pPr marL="0" indent="0" algn="ctr">
              <a:buNone/>
            </a:pPr>
            <a:endParaRPr lang="en-GB" dirty="0"/>
          </a:p>
          <a:p>
            <a:pPr algn="ctr"/>
            <a:r>
              <a:rPr lang="en-GB" dirty="0">
                <a:hlinkClick r:id="rId4"/>
              </a:rPr>
              <a:t>Follow the worm</a:t>
            </a:r>
            <a:endParaRPr lang="en-GB" dirty="0"/>
          </a:p>
          <a:p>
            <a:pPr marL="0" indent="0" algn="ctr">
              <a:buNone/>
            </a:pPr>
            <a:r>
              <a:rPr lang="en-GB" sz="2000" dirty="0"/>
              <a:t>Choose an instrument and play each time the worm (in his apple) </a:t>
            </a:r>
            <a:br>
              <a:rPr lang="en-GB" sz="2000" dirty="0"/>
            </a:br>
            <a:r>
              <a:rPr lang="en-GB" sz="2000" dirty="0"/>
              <a:t>lands on a symbol</a:t>
            </a:r>
          </a:p>
        </p:txBody>
      </p:sp>
      <p:pic>
        <p:nvPicPr>
          <p:cNvPr id="7170" name="Picture 2" descr="D:\OneDrive - Hampshire County Council\Documents\HMS\clipart\b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49450">
            <a:off x="6007986" y="2567633"/>
            <a:ext cx="855154" cy="90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0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935162"/>
          </a:xfrm>
        </p:spPr>
        <p:txBody>
          <a:bodyPr>
            <a:normAutofit fontScale="90000"/>
          </a:bodyPr>
          <a:lstStyle/>
          <a:p>
            <a:r>
              <a:rPr lang="en-GB" dirty="0"/>
              <a:t>Use your instruments to add sound effects to a story</a:t>
            </a:r>
            <a:br>
              <a:rPr lang="en-GB" dirty="0"/>
            </a:br>
            <a:r>
              <a:rPr lang="en-GB" sz="1800" dirty="0"/>
              <a:t>Read the story (if you have the book)</a:t>
            </a:r>
            <a:br>
              <a:rPr lang="en-GB" sz="1800" dirty="0"/>
            </a:br>
            <a:r>
              <a:rPr lang="en-GB" sz="1800" dirty="0"/>
              <a:t> or click the links to hear the story </a:t>
            </a:r>
            <a:br>
              <a:rPr lang="en-GB" sz="1800" dirty="0"/>
            </a:br>
            <a:r>
              <a:rPr lang="en-GB" sz="1800" dirty="0"/>
              <a:t>(pausing the video each time you get to the place where you need to add a sound)</a:t>
            </a:r>
            <a:endParaRPr lang="en-GB" dirty="0"/>
          </a:p>
        </p:txBody>
      </p:sp>
      <p:sp>
        <p:nvSpPr>
          <p:cNvPr id="3" name="Content Placeholder 2"/>
          <p:cNvSpPr>
            <a:spLocks noGrp="1"/>
          </p:cNvSpPr>
          <p:nvPr>
            <p:ph idx="1"/>
          </p:nvPr>
        </p:nvSpPr>
        <p:spPr>
          <a:xfrm>
            <a:off x="457200" y="2438400"/>
            <a:ext cx="8229600" cy="4525963"/>
          </a:xfrm>
        </p:spPr>
        <p:txBody>
          <a:bodyPr>
            <a:normAutofit/>
          </a:bodyPr>
          <a:lstStyle/>
          <a:p>
            <a:r>
              <a:rPr lang="en-GB" dirty="0">
                <a:hlinkClick r:id="rId2"/>
              </a:rPr>
              <a:t>Peace at Last</a:t>
            </a:r>
            <a:r>
              <a:rPr lang="en-GB" dirty="0"/>
              <a:t>  by Jill Murphy</a:t>
            </a:r>
          </a:p>
          <a:p>
            <a:pPr marL="0" indent="0">
              <a:buNone/>
            </a:pPr>
            <a:r>
              <a:rPr lang="en-GB" dirty="0"/>
              <a:t>Add sounds for the clock, the dripping tap, the fridge, the alarm clock</a:t>
            </a:r>
          </a:p>
          <a:p>
            <a:r>
              <a:rPr lang="en-GB" dirty="0">
                <a:hlinkClick r:id="rId3"/>
              </a:rPr>
              <a:t>We’re going on a bear </a:t>
            </a:r>
            <a:r>
              <a:rPr lang="en-GB" dirty="0"/>
              <a:t>hunt by Michael Rosen</a:t>
            </a:r>
          </a:p>
          <a:p>
            <a:pPr marL="0" indent="0">
              <a:buNone/>
            </a:pPr>
            <a:r>
              <a:rPr lang="en-GB" dirty="0"/>
              <a:t>Add sounds for walking, the grass, splashing, mud, stumble-trip, snow, tiptoeing, running home, shutting the door</a:t>
            </a:r>
          </a:p>
        </p:txBody>
      </p:sp>
      <p:pic>
        <p:nvPicPr>
          <p:cNvPr id="5" name="Picture 2" descr="D:\OneDrive - Hampshire County Council\Documents\HMS\clipart\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066800"/>
            <a:ext cx="1382440" cy="68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Get creative…</a:t>
            </a:r>
          </a:p>
        </p:txBody>
      </p:sp>
      <p:sp>
        <p:nvSpPr>
          <p:cNvPr id="3" name="Content Placeholder 2"/>
          <p:cNvSpPr>
            <a:spLocks noGrp="1"/>
          </p:cNvSpPr>
          <p:nvPr>
            <p:ph idx="1"/>
          </p:nvPr>
        </p:nvSpPr>
        <p:spPr>
          <a:xfrm>
            <a:off x="76200" y="1600200"/>
            <a:ext cx="8991600" cy="5181600"/>
          </a:xfrm>
        </p:spPr>
        <p:txBody>
          <a:bodyPr>
            <a:normAutofit lnSpcReduction="10000"/>
          </a:bodyPr>
          <a:lstStyle/>
          <a:p>
            <a:pPr marL="0" indent="0" algn="ctr">
              <a:buNone/>
            </a:pPr>
            <a:r>
              <a:rPr lang="en-GB" b="1" dirty="0"/>
              <a:t>Write your own “sound” story about a walk around your home</a:t>
            </a:r>
          </a:p>
          <a:p>
            <a:pPr marL="0" indent="0" algn="ctr">
              <a:buNone/>
            </a:pPr>
            <a:endParaRPr lang="en-GB" dirty="0"/>
          </a:p>
          <a:p>
            <a:pPr marL="0" indent="0" algn="ctr">
              <a:buNone/>
            </a:pPr>
            <a:r>
              <a:rPr lang="en-GB" b="1" dirty="0"/>
              <a:t>What will you come across?  </a:t>
            </a:r>
            <a:r>
              <a:rPr lang="en-GB" dirty="0"/>
              <a:t/>
            </a:r>
            <a:br>
              <a:rPr lang="en-GB" dirty="0"/>
            </a:br>
            <a:r>
              <a:rPr lang="en-GB" dirty="0"/>
              <a:t>Someone washing up?</a:t>
            </a:r>
          </a:p>
          <a:p>
            <a:pPr marL="0" indent="0" algn="ctr">
              <a:buNone/>
            </a:pPr>
            <a:r>
              <a:rPr lang="en-GB" dirty="0"/>
              <a:t>The clock on the wall?</a:t>
            </a:r>
            <a:br>
              <a:rPr lang="en-GB" dirty="0"/>
            </a:br>
            <a:r>
              <a:rPr lang="en-GB" dirty="0"/>
              <a:t>Someone singing in the shower?</a:t>
            </a:r>
            <a:br>
              <a:rPr lang="en-GB" dirty="0"/>
            </a:br>
            <a:r>
              <a:rPr lang="en-GB" dirty="0"/>
              <a:t>Someone knitting?</a:t>
            </a:r>
          </a:p>
          <a:p>
            <a:pPr marL="0" indent="0" algn="ctr">
              <a:buNone/>
            </a:pPr>
            <a:r>
              <a:rPr lang="en-GB" dirty="0"/>
              <a:t>Don’t forget to include walking sounds</a:t>
            </a:r>
          </a:p>
          <a:p>
            <a:pPr marL="0" indent="0" algn="ctr">
              <a:buNone/>
            </a:pPr>
            <a:r>
              <a:rPr lang="en-GB" b="1" dirty="0"/>
              <a:t>Draw a picture showing all the things you include</a:t>
            </a:r>
          </a:p>
        </p:txBody>
      </p:sp>
      <p:pic>
        <p:nvPicPr>
          <p:cNvPr id="10243" name="Picture 3" descr="D:\OneDrive - Hampshire County Council\Documents\HMS\clipart\Home made instruments\writing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1652587" cy="173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43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13" ma:contentTypeDescription="Create a new document." ma:contentTypeScope="" ma:versionID="0076a278810bc369e75b33ca066bb3e2">
  <xsd:schema xmlns:xsd="http://www.w3.org/2001/XMLSchema" xmlns:xs="http://www.w3.org/2001/XMLSchema" xmlns:p="http://schemas.microsoft.com/office/2006/metadata/properties" xmlns:ns3="d6c9f295-6866-40ba-9ed9-513ce23f1344" xmlns:ns4="7877a85d-1b44-49b4-b533-86f3b630674e" targetNamespace="http://schemas.microsoft.com/office/2006/metadata/properties" ma:root="true" ma:fieldsID="b89eef921660329b576dff698b366828" ns3:_="" ns4:_="">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C35BF9-28AB-411C-BF3A-0ABB6573CAD4}">
  <ds:schemaRefs>
    <ds:schemaRef ds:uri="http://schemas.microsoft.com/sharepoint/v3/contenttype/forms"/>
  </ds:schemaRefs>
</ds:datastoreItem>
</file>

<file path=customXml/itemProps2.xml><?xml version="1.0" encoding="utf-8"?>
<ds:datastoreItem xmlns:ds="http://schemas.openxmlformats.org/officeDocument/2006/customXml" ds:itemID="{2509CE45-B3C5-4396-96AA-9288755DC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48436E-F8F0-4F74-BAD7-9909A266ACC6}">
  <ds:schemaRefs>
    <ds:schemaRef ds:uri="d6c9f295-6866-40ba-9ed9-513ce23f1344"/>
    <ds:schemaRef ds:uri="http://purl.org/dc/terms/"/>
    <ds:schemaRef ds:uri="http://www.w3.org/XML/1998/namespace"/>
    <ds:schemaRef ds:uri="http://schemas.microsoft.com/office/2006/metadata/properties"/>
    <ds:schemaRef ds:uri="http://schemas.openxmlformats.org/package/2006/metadata/core-properties"/>
    <ds:schemaRef ds:uri="7877a85d-1b44-49b4-b533-86f3b630674e"/>
    <ds:schemaRef ds:uri="http://schemas.microsoft.com/office/infopath/2007/PartnerControls"/>
    <ds:schemaRef ds:uri="http://schemas.microsoft.com/office/2006/documentManagement/typ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333</TotalTime>
  <Words>238</Words>
  <Application>Microsoft Office PowerPoint</Application>
  <PresentationFormat>On-screen Show (4:3)</PresentationFormat>
  <Paragraphs>48</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Keep Calm and  Make Music</vt:lpstr>
      <vt:lpstr>Find it, Make it, Play it!</vt:lpstr>
      <vt:lpstr>Percussion instruments</vt:lpstr>
      <vt:lpstr>How to play</vt:lpstr>
      <vt:lpstr>Go on a musical treasure hunt</vt:lpstr>
      <vt:lpstr>Get busy – make some instruments to play</vt:lpstr>
      <vt:lpstr>Using your new instruments</vt:lpstr>
      <vt:lpstr>Use your instruments to add sound effects to a story Read the story (if you have the book)  or click the links to hear the story  (pausing the video each time you get to the place where you need to add a sound)</vt:lpstr>
      <vt:lpstr>Get creative…</vt:lpstr>
      <vt:lpstr>   Put on a show!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it, make it, play it!</dc:title>
  <dc:creator>Hampshire Music Service</dc:creator>
  <cp:lastModifiedBy>Charlotte STRUGNELL</cp:lastModifiedBy>
  <cp:revision>25</cp:revision>
  <dcterms:created xsi:type="dcterms:W3CDTF">2006-08-16T00:00:00Z</dcterms:created>
  <dcterms:modified xsi:type="dcterms:W3CDTF">2020-03-31T10:17:24Z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