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5" r:id="rId5"/>
    <p:sldId id="256" r:id="rId6"/>
    <p:sldId id="268" r:id="rId7"/>
    <p:sldId id="270" r:id="rId8"/>
    <p:sldId id="271" r:id="rId9"/>
    <p:sldId id="278" r:id="rId10"/>
    <p:sldId id="274" r:id="rId11"/>
    <p:sldId id="272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511"/>
    <a:srgbClr val="FF0066"/>
    <a:srgbClr val="6CE43C"/>
    <a:srgbClr val="A927A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68BBB-2637-4609-8B83-741FB89C1518}" v="9" dt="2020-06-24T09:48:09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4660"/>
  </p:normalViewPr>
  <p:slideViewPr>
    <p:cSldViewPr>
      <p:cViewPr varScale="1">
        <p:scale>
          <a:sx n="79" d="100"/>
          <a:sy n="79" d="100"/>
        </p:scale>
        <p:origin x="16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, Emma (Music Service)" userId="6e1cada9-c937-4523-ab91-0cd49ca9fc5e" providerId="ADAL" clId="{4B268BBB-2637-4609-8B83-741FB89C1518}"/>
    <pc:docChg chg="custSel modSld">
      <pc:chgData name="Davis, Emma (Music Service)" userId="6e1cada9-c937-4523-ab91-0cd49ca9fc5e" providerId="ADAL" clId="{4B268BBB-2637-4609-8B83-741FB89C1518}" dt="2020-06-24T09:48:18.372" v="10" actId="478"/>
      <pc:docMkLst>
        <pc:docMk/>
      </pc:docMkLst>
      <pc:sldChg chg="delSp">
        <pc:chgData name="Davis, Emma (Music Service)" userId="6e1cada9-c937-4523-ab91-0cd49ca9fc5e" providerId="ADAL" clId="{4B268BBB-2637-4609-8B83-741FB89C1518}" dt="2020-06-24T09:45:54.521" v="0" actId="478"/>
        <pc:sldMkLst>
          <pc:docMk/>
          <pc:sldMk cId="1388662949" sldId="265"/>
        </pc:sldMkLst>
        <pc:spChg chg="del">
          <ac:chgData name="Davis, Emma (Music Service)" userId="6e1cada9-c937-4523-ab91-0cd49ca9fc5e" providerId="ADAL" clId="{4B268BBB-2637-4609-8B83-741FB89C1518}" dt="2020-06-24T09:45:54.521" v="0" actId="478"/>
          <ac:spMkLst>
            <pc:docMk/>
            <pc:sldMk cId="1388662949" sldId="265"/>
            <ac:spMk id="3" creationId="{00000000-0000-0000-0000-000000000000}"/>
          </ac:spMkLst>
        </pc:spChg>
      </pc:sldChg>
      <pc:sldChg chg="addSp delSp modSp">
        <pc:chgData name="Davis, Emma (Music Service)" userId="6e1cada9-c937-4523-ab91-0cd49ca9fc5e" providerId="ADAL" clId="{4B268BBB-2637-4609-8B83-741FB89C1518}" dt="2020-06-24T09:48:18.372" v="10" actId="478"/>
        <pc:sldMkLst>
          <pc:docMk/>
          <pc:sldMk cId="2900265292" sldId="276"/>
        </pc:sldMkLst>
        <pc:spChg chg="del">
          <ac:chgData name="Davis, Emma (Music Service)" userId="6e1cada9-c937-4523-ab91-0cd49ca9fc5e" providerId="ADAL" clId="{4B268BBB-2637-4609-8B83-741FB89C1518}" dt="2020-06-24T09:48:18.372" v="10" actId="478"/>
          <ac:spMkLst>
            <pc:docMk/>
            <pc:sldMk cId="2900265292" sldId="276"/>
            <ac:spMk id="2" creationId="{00000000-0000-0000-0000-000000000000}"/>
          </ac:spMkLst>
        </pc:spChg>
        <pc:picChg chg="add del mod">
          <ac:chgData name="Davis, Emma (Music Service)" userId="6e1cada9-c937-4523-ab91-0cd49ca9fc5e" providerId="ADAL" clId="{4B268BBB-2637-4609-8B83-741FB89C1518}" dt="2020-06-24T09:48:09.388" v="9" actId="478"/>
          <ac:picMkLst>
            <pc:docMk/>
            <pc:sldMk cId="2900265292" sldId="276"/>
            <ac:picMk id="3074" creationId="{00000000-0000-0000-0000-000000000000}"/>
          </ac:picMkLst>
        </pc:picChg>
      </pc:sldChg>
      <pc:sldChg chg="modSp">
        <pc:chgData name="Davis, Emma (Music Service)" userId="6e1cada9-c937-4523-ab91-0cd49ca9fc5e" providerId="ADAL" clId="{4B268BBB-2637-4609-8B83-741FB89C1518}" dt="2020-06-24T09:47:36.372" v="4" actId="1076"/>
        <pc:sldMkLst>
          <pc:docMk/>
          <pc:sldMk cId="2685907426" sldId="278"/>
        </pc:sldMkLst>
        <pc:picChg chg="mod">
          <ac:chgData name="Davis, Emma (Music Service)" userId="6e1cada9-c937-4523-ab91-0cd49ca9fc5e" providerId="ADAL" clId="{4B268BBB-2637-4609-8B83-741FB89C1518}" dt="2020-06-24T09:47:36.372" v="4" actId="1076"/>
          <ac:picMkLst>
            <pc:docMk/>
            <pc:sldMk cId="2685907426" sldId="278"/>
            <ac:picMk id="2054" creationId="{00000000-0000-0000-0000-000000000000}"/>
          </ac:picMkLst>
        </pc:picChg>
        <pc:picChg chg="mod">
          <ac:chgData name="Davis, Emma (Music Service)" userId="6e1cada9-c937-4523-ab91-0cd49ca9fc5e" providerId="ADAL" clId="{4B268BBB-2637-4609-8B83-741FB89C1518}" dt="2020-06-24T09:47:20.621" v="1" actId="1076"/>
          <ac:picMkLst>
            <pc:docMk/>
            <pc:sldMk cId="2685907426" sldId="278"/>
            <ac:picMk id="205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817C7-1938-4426-B6B1-7725283B930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98FEB-B37C-4D88-8A55-92F5FB599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7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vTNHEpXULc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mQhMjfbe8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aZND9dApFKU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6R0v0ovq1h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61SEDJkZ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Keep Calm and 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dirty="0">
                <a:solidFill>
                  <a:schemeClr val="bg1"/>
                </a:solidFill>
              </a:rPr>
              <a:t>Make Music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</a:rPr>
              <a:t>Balloons and Party-poppers</a:t>
            </a:r>
          </a:p>
        </p:txBody>
      </p:sp>
      <p:pic>
        <p:nvPicPr>
          <p:cNvPr id="5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1" y="116633"/>
            <a:ext cx="1426343" cy="23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6"/>
            <a:ext cx="2592658" cy="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31" y="4578578"/>
            <a:ext cx="22685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662949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152400"/>
            <a:ext cx="10195589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InflateBottom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GB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 algn="ctr">
              <a:buNone/>
            </a:pPr>
            <a:endParaRPr lang="en-GB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en-GB" sz="4800" b="1" cap="all" dirty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Have a very happy day!</a:t>
            </a:r>
          </a:p>
        </p:txBody>
      </p:sp>
    </p:spTree>
    <p:extLst>
      <p:ext uri="{BB962C8B-B14F-4D97-AF65-F5344CB8AC3E}">
        <p14:creationId xmlns:p14="http://schemas.microsoft.com/office/powerpoint/2010/main" val="290026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1" y="0"/>
            <a:ext cx="91722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676400"/>
          </a:xfrm>
        </p:spPr>
        <p:txBody>
          <a:bodyPr>
            <a:normAutofit/>
          </a:bodyPr>
          <a:lstStyle/>
          <a:p>
            <a:r>
              <a:rPr lang="en-GB" dirty="0"/>
              <a:t>Sound seekers </a:t>
            </a:r>
            <a:br>
              <a:rPr lang="en-GB" dirty="0"/>
            </a:br>
            <a:r>
              <a:rPr lang="en-GB" dirty="0"/>
              <a:t>Party sound-makers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876800"/>
            <a:ext cx="7620000" cy="1752600"/>
          </a:xfrm>
        </p:spPr>
        <p:txBody>
          <a:bodyPr>
            <a:normAutofit/>
          </a:bodyPr>
          <a:lstStyle/>
          <a:p>
            <a:endParaRPr lang="en-GB" i="1" dirty="0"/>
          </a:p>
          <a:p>
            <a:endParaRPr lang="en-GB" i="1" dirty="0"/>
          </a:p>
          <a:p>
            <a:r>
              <a:rPr lang="en-GB" i="1" dirty="0">
                <a:solidFill>
                  <a:schemeClr val="tx1"/>
                </a:solidFill>
              </a:rPr>
              <a:t>Mini sound explorations and discoveries</a:t>
            </a:r>
          </a:p>
        </p:txBody>
      </p:sp>
    </p:spTree>
    <p:extLst>
      <p:ext uri="{BB962C8B-B14F-4D97-AF65-F5344CB8AC3E}">
        <p14:creationId xmlns:p14="http://schemas.microsoft.com/office/powerpoint/2010/main" val="36509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76200"/>
            <a:ext cx="205740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509" y="2743200"/>
            <a:ext cx="1614055" cy="2353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446">
            <a:off x="6773651" y="5256335"/>
            <a:ext cx="2319371" cy="1484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Party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7303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If you were getting ready for a party, what would you need?</a:t>
            </a:r>
          </a:p>
          <a:p>
            <a:pPr marL="0" indent="0" algn="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make a list or draw some pictures to show what you would need? Don’t forget the decorations!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spot the things that you came up with on this clip from </a:t>
            </a:r>
            <a:r>
              <a:rPr lang="en-GB" dirty="0">
                <a:hlinkClick r:id="rId6"/>
              </a:rPr>
              <a:t>Sesame Street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75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48690"/>
            <a:ext cx="3048001" cy="2658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Ballooning around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What do you like to do with balloons?</a:t>
            </a:r>
          </a:p>
          <a:p>
            <a:pPr marL="0" indent="0" algn="ctr">
              <a:buNone/>
            </a:pPr>
            <a:r>
              <a:rPr lang="en-GB" dirty="0"/>
              <a:t>bounce them?</a:t>
            </a:r>
          </a:p>
          <a:p>
            <a:pPr marL="0" indent="0">
              <a:buNone/>
            </a:pPr>
            <a:r>
              <a:rPr lang="en-GB" dirty="0"/>
              <a:t>pop them?</a:t>
            </a:r>
          </a:p>
          <a:p>
            <a:pPr marL="0" indent="0" algn="r">
              <a:buNone/>
            </a:pPr>
            <a:r>
              <a:rPr lang="en-GB" dirty="0"/>
              <a:t>let them go?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dirty="0"/>
              <a:t>Enjoy this clip and see what they do with their balloons – join in if you have a balloon (or even if you don’t!)	</a:t>
            </a: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The Wiggles -  Balloon Dance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long can you keep it in the air?</a:t>
            </a:r>
          </a:p>
          <a:p>
            <a:pPr marL="0" indent="0" algn="r">
              <a:buNone/>
            </a:pPr>
            <a:r>
              <a:rPr lang="en-GB" dirty="0"/>
              <a:t>Try passing it to someone while you’re dancing</a:t>
            </a:r>
          </a:p>
        </p:txBody>
      </p:sp>
    </p:spTree>
    <p:extLst>
      <p:ext uri="{BB962C8B-B14F-4D97-AF65-F5344CB8AC3E}">
        <p14:creationId xmlns:p14="http://schemas.microsoft.com/office/powerpoint/2010/main" val="2121815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dirty="0"/>
              <a:t>Sounds like a balloon to 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Did you know that you can make all sorts of sounds using balloons? 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know that balloons can go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But this clip shows you how a musician has used </a:t>
            </a:r>
            <a:r>
              <a:rPr lang="en-GB" u="sng" dirty="0"/>
              <a:t>only</a:t>
            </a:r>
            <a:r>
              <a:rPr lang="en-GB" dirty="0"/>
              <a:t> balloons to create music     </a:t>
            </a:r>
            <a:r>
              <a:rPr lang="en-GB" dirty="0">
                <a:hlinkClick r:id="rId2"/>
              </a:rPr>
              <a:t>99 Red Balloons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92" b="92027" l="3864" r="99205">
                        <a14:foregroundMark x1="21364" y1="26578" x2="15795" y2="22038"/>
                        <a14:foregroundMark x1="91477" y1="23145" x2="91477" y2="23145"/>
                        <a14:foregroundMark x1="82955" y1="17386" x2="93750" y2="27575"/>
                        <a14:foregroundMark x1="20682" y1="29347" x2="18523" y2="34219"/>
                        <a14:foregroundMark x1="34091" y1="20930" x2="38295" y2="19934"/>
                        <a14:foregroundMark x1="34091" y1="21484" x2="36364" y2="19269"/>
                        <a14:foregroundMark x1="31818" y1="21816" x2="33068" y2="23145"/>
                        <a14:foregroundMark x1="51023" y1="12292" x2="68523" y2="11406"/>
                        <a14:foregroundMark x1="68523" y1="12071" x2="51250" y2="12957"/>
                        <a14:foregroundMark x1="90227" y1="39535" x2="92841" y2="50941"/>
                        <a14:foregroundMark x1="89659" y1="41085" x2="88977" y2="48062"/>
                        <a14:foregroundMark x1="90909" y1="58804" x2="80227" y2="58583"/>
                        <a14:foregroundMark x1="77273" y1="62680" x2="78864" y2="70543"/>
                        <a14:foregroundMark x1="67841" y1="76301" x2="56477" y2="71872"/>
                        <a14:foregroundMark x1="33409" y1="76301" x2="34432" y2="73090"/>
                        <a14:foregroundMark x1="18864" y1="63566" x2="19205" y2="67663"/>
                        <a14:foregroundMark x1="12614" y1="47508" x2="12045" y2="53156"/>
                        <a14:foregroundMark x1="11364" y1="46844" x2="10682" y2="55039"/>
                        <a14:foregroundMark x1="11705" y1="34773" x2="9091" y2="37320"/>
                        <a14:foregroundMark x1="24318" y1="20930" x2="27614" y2="22481"/>
                        <a14:foregroundMark x1="9432" y1="46179" x2="4886" y2="45293"/>
                        <a14:foregroundMark x1="6136" y1="48062" x2="3864" y2="56368"/>
                        <a14:foregroundMark x1="95114" y1="39203" x2="92159" y2="55371"/>
                        <a14:foregroundMark x1="95114" y1="30676" x2="95114" y2="32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289610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452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E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4940"/>
            <a:ext cx="1401042" cy="1382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068643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Bursting to give it a 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dirty="0"/>
              <a:t>Spend some time exploring balloons </a:t>
            </a:r>
          </a:p>
          <a:p>
            <a:pPr marL="0" indent="0" algn="ctr">
              <a:buNone/>
            </a:pPr>
            <a:r>
              <a:rPr lang="en-GB" dirty="0"/>
              <a:t>trying out the different sounds you can make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Try blowing it up and letting the air out?</a:t>
            </a:r>
          </a:p>
          <a:p>
            <a:pPr marL="0" indent="0" algn="r">
              <a:buNone/>
            </a:pPr>
            <a:r>
              <a:rPr lang="en-GB" dirty="0"/>
              <a:t>Try stretching it</a:t>
            </a:r>
          </a:p>
          <a:p>
            <a:pPr marL="0" indent="0">
              <a:buNone/>
            </a:pPr>
            <a:r>
              <a:rPr lang="en-GB" dirty="0"/>
              <a:t>		What about pulling and pinging it?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make sounds by squishing or rubbing your balloon?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			What about flapping it?</a:t>
            </a:r>
          </a:p>
          <a:p>
            <a:pPr marL="0" indent="0" algn="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blow it up and let the air our really slowly?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/>
              <a:t>…What else could you try?</a:t>
            </a:r>
          </a:p>
          <a:p>
            <a:pPr marL="0" indent="0" algn="ctr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0" b="89802" l="3497" r="97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62745"/>
            <a:ext cx="3019938" cy="7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0864">
            <a:off x="852961" y="2132289"/>
            <a:ext cx="1729302" cy="181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2504">
            <a:off x="7211139" y="104893"/>
            <a:ext cx="1593650" cy="2089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276600"/>
            <a:ext cx="1526165" cy="1526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90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8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2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71655"/>
            <a:ext cx="2819400" cy="1458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7" y="228600"/>
            <a:ext cx="8458902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Balloon Tunes….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015" y="1676400"/>
            <a:ext cx="7696200" cy="4751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If you can, try and record the different sounds you have discovered and share them with someone else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What other party sound-makers can you find? Have fun playing them while you dance to this song</a:t>
            </a:r>
          </a:p>
          <a:p>
            <a:pPr marL="0" indent="0" algn="ctr">
              <a:buNone/>
            </a:pPr>
            <a:r>
              <a:rPr lang="en-GB" b="1" dirty="0">
                <a:hlinkClick r:id="rId4"/>
              </a:rPr>
              <a:t>Dance Party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7091">
            <a:off x="-276336" y="4880018"/>
            <a:ext cx="2410691" cy="1995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2880">
            <a:off x="6576800" y="4821116"/>
            <a:ext cx="2661697" cy="1931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6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74" y="0"/>
            <a:ext cx="4950962" cy="6733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dirty="0"/>
              <a:t>Happy Balloons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2577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/>
              <a:t>Balloons make lots of people feel happy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Watch this little story to see how a balloon can make someone smile….</a:t>
            </a:r>
            <a:r>
              <a:rPr lang="en-GB" dirty="0">
                <a:hlinkClick r:id="rId3"/>
              </a:rPr>
              <a:t>Red Balloon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sz="1600" i="1" dirty="0"/>
              <a:t>					</a:t>
            </a:r>
          </a:p>
          <a:p>
            <a:pPr marL="400050" lvl="1" indent="0" algn="r">
              <a:buNone/>
            </a:pPr>
            <a:endParaRPr lang="en-GB" sz="1600" i="1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2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5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4008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4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98446DD4B35408626C5CD05C780AF" ma:contentTypeVersion="13" ma:contentTypeDescription="Create a new document." ma:contentTypeScope="" ma:versionID="bf1cb97500798947c03b8b1fab7564c9">
  <xsd:schema xmlns:xsd="http://www.w3.org/2001/XMLSchema" xmlns:xs="http://www.w3.org/2001/XMLSchema" xmlns:p="http://schemas.microsoft.com/office/2006/metadata/properties" xmlns:ns3="d6c9f295-6866-40ba-9ed9-513ce23f1344" xmlns:ns4="7877a85d-1b44-49b4-b533-86f3b630674e" targetNamespace="http://schemas.microsoft.com/office/2006/metadata/properties" ma:root="true" ma:fieldsID="cf877ef3fd097c88b201adac691148c4" ns3:_="" ns4:_="">
    <xsd:import namespace="d6c9f295-6866-40ba-9ed9-513ce23f1344"/>
    <xsd:import namespace="7877a85d-1b44-49b4-b533-86f3b63067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9f295-6866-40ba-9ed9-513ce23f1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7a85d-1b44-49b4-b533-86f3b6306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3EBA56-4604-456B-8FED-F6BF639AD3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c9f295-6866-40ba-9ed9-513ce23f1344"/>
    <ds:schemaRef ds:uri="7877a85d-1b44-49b4-b533-86f3b6306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53EA81-BD7C-4228-8CC3-BAD12D227776}">
  <ds:schemaRefs>
    <ds:schemaRef ds:uri="http://schemas.microsoft.com/office/2006/metadata/properties"/>
    <ds:schemaRef ds:uri="http://www.w3.org/XML/1998/namespace"/>
    <ds:schemaRef ds:uri="d6c9f295-6866-40ba-9ed9-513ce23f1344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877a85d-1b44-49b4-b533-86f3b630674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70E2EC-7F76-47C5-98E1-339DEB864F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920</TotalTime>
  <Words>214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Keep Calm and  Make Music</vt:lpstr>
      <vt:lpstr>Sound seekers  Party sound-makers</vt:lpstr>
      <vt:lpstr>Party time…</vt:lpstr>
      <vt:lpstr>Ballooning around</vt:lpstr>
      <vt:lpstr>Sounds like a balloon to me…</vt:lpstr>
      <vt:lpstr>Bursting to give it a go</vt:lpstr>
      <vt:lpstr>Balloon Tunes….</vt:lpstr>
      <vt:lpstr>Happy Balloons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seekers</dc:title>
  <dc:creator>HMS</dc:creator>
  <cp:lastModifiedBy>Davis, Emma (Music Service)</cp:lastModifiedBy>
  <cp:revision>91</cp:revision>
  <dcterms:created xsi:type="dcterms:W3CDTF">2006-08-16T00:00:00Z</dcterms:created>
  <dcterms:modified xsi:type="dcterms:W3CDTF">2020-06-24T09:48:23Z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0x01010018A98446DD4B35408626C5CD05C780AF</vt:lpwstr>
  </property>
</Properties>
</file>