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61" r:id="rId5"/>
    <p:sldId id="260" r:id="rId6"/>
    <p:sldId id="262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534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817C7-1938-4426-B6B1-7725283B930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98FEB-B37C-4D88-8A55-92F5FB599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7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Songs about clocks…</a:t>
            </a:r>
          </a:p>
          <a:p>
            <a:endParaRPr lang="en-GB" dirty="0" smtClean="0"/>
          </a:p>
          <a:p>
            <a:r>
              <a:rPr lang="en-GB" dirty="0" smtClean="0"/>
              <a:t>Hickory </a:t>
            </a:r>
            <a:r>
              <a:rPr lang="en-GB" dirty="0" err="1" smtClean="0"/>
              <a:t>Dickory</a:t>
            </a:r>
            <a:r>
              <a:rPr lang="en-GB" dirty="0" smtClean="0"/>
              <a:t> dock</a:t>
            </a:r>
          </a:p>
          <a:p>
            <a:r>
              <a:rPr lang="en-GB" dirty="0" smtClean="0"/>
              <a:t>My Grandfathers clock</a:t>
            </a:r>
          </a:p>
          <a:p>
            <a:r>
              <a:rPr lang="en-GB" dirty="0" smtClean="0"/>
              <a:t>Coldplay - Clocks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98FEB-B37C-4D88-8A55-92F5FB599D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0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Tf_VYDqPuE" TargetMode="Externa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Nunc0UN2Jo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UthyrYwXUc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Keep Calm and </a:t>
            </a:r>
            <a:br>
              <a:rPr lang="en-GB" sz="6600" dirty="0" smtClean="0">
                <a:solidFill>
                  <a:schemeClr val="bg1"/>
                </a:solidFill>
              </a:rPr>
            </a:br>
            <a:r>
              <a:rPr lang="en-GB" sz="6600" dirty="0" smtClean="0">
                <a:solidFill>
                  <a:schemeClr val="bg1"/>
                </a:solidFill>
              </a:rPr>
              <a:t>Make Music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</a:rPr>
              <a:t>Sound Seekers – Rhythm of Life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8578"/>
            <a:ext cx="22685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629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" y="1295401"/>
            <a:ext cx="9129524" cy="475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88471"/>
          </a:xfrm>
        </p:spPr>
        <p:txBody>
          <a:bodyPr/>
          <a:lstStyle/>
          <a:p>
            <a:r>
              <a:rPr lang="en-GB" dirty="0" smtClean="0"/>
              <a:t>Sound seekers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76800"/>
            <a:ext cx="7620000" cy="1752600"/>
          </a:xfrm>
        </p:spPr>
        <p:txBody>
          <a:bodyPr>
            <a:normAutofit/>
          </a:bodyPr>
          <a:lstStyle/>
          <a:p>
            <a:endParaRPr lang="en-GB" i="1" dirty="0" smtClean="0"/>
          </a:p>
          <a:p>
            <a:endParaRPr lang="en-GB" i="1" dirty="0"/>
          </a:p>
          <a:p>
            <a:r>
              <a:rPr lang="en-GB" i="1" dirty="0" smtClean="0"/>
              <a:t>Mini sound explorations and discoveries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509358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800600"/>
            <a:ext cx="15287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7321">
            <a:off x="5943600" y="1600199"/>
            <a:ext cx="1660821" cy="86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551">
            <a:off x="7563050" y="3003058"/>
            <a:ext cx="1724501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dirty="0" smtClean="0"/>
              <a:t>Rhythm of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Find a place to be really quiet and find your heart beat</a:t>
            </a:r>
          </a:p>
          <a:p>
            <a:r>
              <a:rPr lang="en-GB" dirty="0" smtClean="0"/>
              <a:t>Listen to it, feel it beating</a:t>
            </a:r>
          </a:p>
          <a:p>
            <a:r>
              <a:rPr lang="en-GB" dirty="0" smtClean="0"/>
              <a:t>Tap your feet in time to your heart beat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 </a:t>
            </a:r>
            <a:r>
              <a:rPr lang="en-GB" dirty="0" smtClean="0"/>
              <a:t>Run up and down the stairs / on the spot / around your garden for 30 seconds – 1 minute</a:t>
            </a:r>
          </a:p>
          <a:p>
            <a:r>
              <a:rPr lang="en-GB" dirty="0" smtClean="0"/>
              <a:t>Find your heart beat again – feel it, tap it – what do you notice?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Try breathing in for 4 heart beats and out for 4 heart beats</a:t>
            </a:r>
          </a:p>
          <a:p>
            <a:r>
              <a:rPr lang="en-GB" dirty="0" smtClean="0"/>
              <a:t>Try breathing in and out for a longer count of heart beats – what do you notice?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9053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9813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419600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"/>
            <a:ext cx="3714750" cy="289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Beating and Breathing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492"/>
            <a:ext cx="8229600" cy="52093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Our heart beat and our lungs breathing are our natural body rhythms</a:t>
            </a:r>
          </a:p>
          <a:p>
            <a:r>
              <a:rPr lang="en-GB" dirty="0" smtClean="0"/>
              <a:t>When we exercise they speed up, when we’re calm they slow down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Listen to this song, listen for the heart beats at the beginning (introduction) and at the end (coda)</a:t>
            </a:r>
          </a:p>
          <a:p>
            <a:r>
              <a:rPr lang="en-GB" dirty="0" smtClean="0"/>
              <a:t>Try </a:t>
            </a:r>
            <a:r>
              <a:rPr lang="en-GB" dirty="0" smtClean="0"/>
              <a:t>adding a steady tapping beat </a:t>
            </a:r>
            <a:r>
              <a:rPr lang="en-GB" dirty="0" smtClean="0"/>
              <a:t>while you listen</a:t>
            </a:r>
            <a:endParaRPr lang="en-GB" dirty="0" smtClean="0"/>
          </a:p>
          <a:p>
            <a:r>
              <a:rPr lang="en-GB" dirty="0" smtClean="0"/>
              <a:t>Try adding steady movements while you </a:t>
            </a:r>
            <a:r>
              <a:rPr lang="en-GB" dirty="0" smtClean="0"/>
              <a:t>listen</a:t>
            </a:r>
            <a:r>
              <a:rPr lang="en-GB" dirty="0" smtClean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sz="2200" dirty="0" smtClean="0"/>
              <a:t>       e.g. arms up / down to the count of 4, arms left / right to the count of 4</a:t>
            </a:r>
          </a:p>
          <a:p>
            <a:r>
              <a:rPr lang="en-GB" dirty="0"/>
              <a:t>Try singing along with the song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07 Track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11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5255249"/>
            <a:ext cx="3076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908">
            <a:off x="-81497" y="1229477"/>
            <a:ext cx="9760251" cy="376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each second 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/>
              <a:t>Find a ticking clock</a:t>
            </a:r>
          </a:p>
          <a:p>
            <a:r>
              <a:rPr lang="en-GB" dirty="0" smtClean="0"/>
              <a:t>Tap in time to the ticks</a:t>
            </a:r>
          </a:p>
          <a:p>
            <a:r>
              <a:rPr lang="en-GB" dirty="0" smtClean="0"/>
              <a:t>Walk around your room in time to the ticks</a:t>
            </a:r>
          </a:p>
          <a:p>
            <a:r>
              <a:rPr lang="en-GB" dirty="0" smtClean="0"/>
              <a:t>What else could you do in time to the ticking clock?</a:t>
            </a:r>
          </a:p>
          <a:p>
            <a:r>
              <a:rPr lang="en-GB" dirty="0" smtClean="0"/>
              <a:t>Is there anything else you can find that makes a regular / steady beat like your heart or a clock?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6132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91" y="525780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005445"/>
            <a:ext cx="2188812" cy="2319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20782"/>
            <a:ext cx="2611582" cy="288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 smtClean="0"/>
              <a:t>Tick </a:t>
            </a:r>
            <a:r>
              <a:rPr lang="en-GB" dirty="0" err="1" smtClean="0"/>
              <a:t>tock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Listen to </a:t>
            </a:r>
            <a:r>
              <a:rPr lang="en-GB" dirty="0" smtClean="0"/>
              <a:t>this piece </a:t>
            </a:r>
            <a:r>
              <a:rPr lang="en-GB" dirty="0"/>
              <a:t>-  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hlinkClick r:id="rId6"/>
              </a:rPr>
              <a:t>clockwork</a:t>
            </a:r>
            <a:r>
              <a:rPr lang="en-GB" dirty="0"/>
              <a:t> by Philipp Klein </a:t>
            </a:r>
            <a:endParaRPr lang="en-GB" dirty="0" smtClean="0"/>
          </a:p>
          <a:p>
            <a:r>
              <a:rPr lang="en-GB" dirty="0"/>
              <a:t>Listen for the </a:t>
            </a:r>
            <a:r>
              <a:rPr lang="en-GB" dirty="0" smtClean="0"/>
              <a:t>clock, </a:t>
            </a:r>
            <a:r>
              <a:rPr lang="en-GB" dirty="0"/>
              <a:t>can you hear </a:t>
            </a:r>
            <a:r>
              <a:rPr lang="en-GB" dirty="0" smtClean="0"/>
              <a:t>it ticking?</a:t>
            </a:r>
            <a:endParaRPr lang="en-GB" dirty="0"/>
          </a:p>
          <a:p>
            <a:r>
              <a:rPr lang="en-GB" dirty="0" smtClean="0"/>
              <a:t>Can you hear when it gets wound back up? </a:t>
            </a:r>
          </a:p>
          <a:p>
            <a:r>
              <a:rPr lang="en-GB" dirty="0" smtClean="0"/>
              <a:t>What happens at the end?</a:t>
            </a:r>
          </a:p>
          <a:p>
            <a:endParaRPr lang="en-GB" dirty="0"/>
          </a:p>
          <a:p>
            <a:r>
              <a:rPr lang="en-GB" dirty="0" smtClean="0"/>
              <a:t>Listen again and this time move your head, hands or feet in time to the tick-</a:t>
            </a:r>
            <a:r>
              <a:rPr lang="en-GB" dirty="0" err="1" smtClean="0"/>
              <a:t>tock</a:t>
            </a:r>
            <a:r>
              <a:rPr lang="en-GB" dirty="0" smtClean="0"/>
              <a:t> sound.</a:t>
            </a:r>
          </a:p>
          <a:p>
            <a:r>
              <a:rPr lang="en-GB" dirty="0" smtClean="0"/>
              <a:t>Sit on the floor and hold hands with your partner as if you were going to row the boat. Move back and forwards in time to the music</a:t>
            </a:r>
          </a:p>
          <a:p>
            <a:r>
              <a:rPr lang="en-GB" dirty="0" smtClean="0"/>
              <a:t>Standing up, make big arm sweeps and circles in time to the long notes</a:t>
            </a:r>
          </a:p>
          <a:p>
            <a:r>
              <a:rPr lang="en-GB" dirty="0" smtClean="0"/>
              <a:t>As it slows down at the end, match the music and slowly curl up into a ball on the floor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Now, can you put all those actions together to make a dance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40798689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04822"/>
            <a:ext cx="2230582" cy="1484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057400"/>
            <a:ext cx="4800600" cy="4772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20782"/>
            <a:ext cx="2611582" cy="288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Tick </a:t>
            </a:r>
            <a:r>
              <a:rPr lang="en-GB" dirty="0" err="1" smtClean="0"/>
              <a:t>tock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GB" dirty="0" smtClean="0"/>
              <a:t>Now </a:t>
            </a:r>
            <a:r>
              <a:rPr lang="en-GB" dirty="0"/>
              <a:t>listen to this music – </a:t>
            </a:r>
            <a:r>
              <a:rPr lang="en-GB" dirty="0">
                <a:hlinkClick r:id="rId5"/>
              </a:rPr>
              <a:t>clocks</a:t>
            </a:r>
            <a:r>
              <a:rPr lang="en-GB" dirty="0"/>
              <a:t> by Guru </a:t>
            </a:r>
            <a:r>
              <a:rPr lang="en-GB" dirty="0" err="1"/>
              <a:t>Prasanna</a:t>
            </a:r>
            <a:endParaRPr lang="en-GB" dirty="0"/>
          </a:p>
          <a:p>
            <a:r>
              <a:rPr lang="en-GB" dirty="0"/>
              <a:t>How </a:t>
            </a:r>
            <a:r>
              <a:rPr lang="en-GB" dirty="0" smtClean="0"/>
              <a:t>many different tick-</a:t>
            </a:r>
            <a:r>
              <a:rPr lang="en-GB" dirty="0" err="1" smtClean="0"/>
              <a:t>tocks</a:t>
            </a:r>
            <a:r>
              <a:rPr lang="en-GB" dirty="0" smtClean="0"/>
              <a:t> can you hear?</a:t>
            </a:r>
          </a:p>
          <a:p>
            <a:r>
              <a:rPr lang="en-GB" dirty="0" smtClean="0"/>
              <a:t>Listen carefully to the beginning and see if you can join in with the slow one, the fast one, and the medium speed one.</a:t>
            </a:r>
            <a:endParaRPr lang="en-GB" dirty="0"/>
          </a:p>
          <a:p>
            <a:r>
              <a:rPr lang="en-GB" dirty="0" smtClean="0"/>
              <a:t>Stamp when you hear the clanging sound</a:t>
            </a:r>
          </a:p>
          <a:p>
            <a:r>
              <a:rPr lang="en-GB" dirty="0" smtClean="0"/>
              <a:t>Draw a picture of the different clocks you can hear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452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2762250"/>
            <a:ext cx="9525000" cy="1238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dirty="0" smtClean="0"/>
              <a:t>Tick </a:t>
            </a:r>
            <a:r>
              <a:rPr lang="en-GB" dirty="0" err="1" smtClean="0"/>
              <a:t>tock</a:t>
            </a:r>
            <a:r>
              <a:rPr lang="en-GB" dirty="0" smtClean="0"/>
              <a:t>, tick </a:t>
            </a:r>
            <a:r>
              <a:rPr lang="en-GB" dirty="0" err="1" smtClean="0"/>
              <a:t>tock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r">
              <a:buNone/>
            </a:pPr>
            <a:r>
              <a:rPr lang="en-GB" i="1" dirty="0"/>
              <a:t>Did you like the two pieces? 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Which </a:t>
            </a:r>
            <a:r>
              <a:rPr lang="en-GB" i="1" dirty="0"/>
              <a:t>sounds were your favourite</a:t>
            </a:r>
            <a:r>
              <a:rPr lang="en-GB" i="1" dirty="0" smtClean="0"/>
              <a:t>?</a:t>
            </a:r>
          </a:p>
          <a:p>
            <a:pPr marL="0" indent="0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Do you know any songs about a clock?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 smtClean="0"/>
              <a:t>Can </a:t>
            </a:r>
            <a:r>
              <a:rPr lang="en-GB" i="1" dirty="0"/>
              <a:t>you find another piece of music that has a ticking sound?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1862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5382" y="848819"/>
            <a:ext cx="3983636" cy="4419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98" y="0"/>
            <a:ext cx="1766157" cy="2722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90309"/>
            <a:ext cx="3307976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…and now….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135563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Can </a:t>
            </a:r>
            <a:r>
              <a:rPr lang="en-GB" dirty="0"/>
              <a:t>you find something that makes a winding sound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Can you make your own clock music using </a:t>
            </a:r>
          </a:p>
          <a:p>
            <a:pPr marL="0" indent="0" algn="ctr">
              <a:buNone/>
            </a:pPr>
            <a:r>
              <a:rPr lang="en-GB" dirty="0" smtClean="0"/>
              <a:t>A ticking clock</a:t>
            </a:r>
          </a:p>
          <a:p>
            <a:pPr marL="0" indent="0" algn="ctr">
              <a:buNone/>
            </a:pPr>
            <a:r>
              <a:rPr lang="en-GB" dirty="0" smtClean="0"/>
              <a:t>An alarm sound</a:t>
            </a:r>
          </a:p>
          <a:p>
            <a:pPr marL="0" indent="0" algn="ctr">
              <a:buNone/>
            </a:pPr>
            <a:r>
              <a:rPr lang="en-GB" dirty="0" smtClean="0"/>
              <a:t>A winding sound</a:t>
            </a:r>
          </a:p>
          <a:p>
            <a:pPr marL="0" indent="0" algn="ctr">
              <a:buNone/>
            </a:pPr>
            <a:r>
              <a:rPr lang="en-GB" dirty="0" smtClean="0"/>
              <a:t>Your own sounds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Try recording it on a phone or iPad and share it with someone special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2300" dirty="0"/>
              <a:t>There is a fabulous film called Hugo which features a clockmaker – see if you can find it and watch it </a:t>
            </a:r>
          </a:p>
          <a:p>
            <a:pPr marL="0" indent="0" algn="r">
              <a:buNone/>
            </a:pPr>
            <a:r>
              <a:rPr lang="en-GB" sz="2300" dirty="0"/>
              <a:t>(</a:t>
            </a:r>
            <a:r>
              <a:rPr lang="en-GB" sz="2300" i="1" dirty="0" err="1"/>
              <a:t>Pssst</a:t>
            </a:r>
            <a:r>
              <a:rPr lang="en-GB" sz="2300" i="1" dirty="0"/>
              <a:t> – here is a sneak </a:t>
            </a:r>
            <a:r>
              <a:rPr lang="en-GB" sz="2300" i="1" dirty="0" smtClean="0"/>
              <a:t>preview</a:t>
            </a:r>
            <a:r>
              <a:rPr lang="en-GB" sz="2300" dirty="0" smtClean="0"/>
              <a:t>…</a:t>
            </a:r>
            <a:r>
              <a:rPr lang="en-GB" sz="2300" dirty="0" smtClean="0">
                <a:hlinkClick r:id="rId5"/>
              </a:rPr>
              <a:t>Hugo</a:t>
            </a:r>
            <a:r>
              <a:rPr lang="en-GB" sz="2300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61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532</Words>
  <Application>Microsoft Office PowerPoint</Application>
  <PresentationFormat>On-screen Show (4:3)</PresentationFormat>
  <Paragraphs>82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Keep Calm and  Make Music</vt:lpstr>
      <vt:lpstr>Sound seekers</vt:lpstr>
      <vt:lpstr>Rhythm of life</vt:lpstr>
      <vt:lpstr>Beating and Breathing</vt:lpstr>
      <vt:lpstr>Make each second count</vt:lpstr>
      <vt:lpstr>Tick tock…</vt:lpstr>
      <vt:lpstr>Tick tock….</vt:lpstr>
      <vt:lpstr>Tick tock, tick tock…</vt:lpstr>
      <vt:lpstr>…and now….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seekers</dc:title>
  <dc:creator>HMS</dc:creator>
  <cp:lastModifiedBy>HMS</cp:lastModifiedBy>
  <cp:revision>31</cp:revision>
  <dcterms:created xsi:type="dcterms:W3CDTF">2006-08-16T00:00:00Z</dcterms:created>
  <dcterms:modified xsi:type="dcterms:W3CDTF">2020-05-01T12:43:47Z</dcterms:modified>
</cp:coreProperties>
</file>