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93" r:id="rId5"/>
    <p:sldId id="258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57" d="100"/>
          <a:sy n="57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36BC932F-3BD0-4891-98D9-0ABD3ADE2ACC}"/>
    <pc:docChg chg="custSel modSld">
      <pc:chgData name="Davis, Emma (Music Service)" userId="6e1cada9-c937-4523-ab91-0cd49ca9fc5e" providerId="ADAL" clId="{36BC932F-3BD0-4891-98D9-0ABD3ADE2ACC}" dt="2020-06-02T13:37:56.656" v="0" actId="478"/>
      <pc:docMkLst>
        <pc:docMk/>
      </pc:docMkLst>
      <pc:sldChg chg="delSp">
        <pc:chgData name="Davis, Emma (Music Service)" userId="6e1cada9-c937-4523-ab91-0cd49ca9fc5e" providerId="ADAL" clId="{36BC932F-3BD0-4891-98D9-0ABD3ADE2ACC}" dt="2020-06-02T13:37:56.656" v="0" actId="478"/>
        <pc:sldMkLst>
          <pc:docMk/>
          <pc:sldMk cId="2518836932" sldId="293"/>
        </pc:sldMkLst>
        <pc:spChg chg="del">
          <ac:chgData name="Davis, Emma (Music Service)" userId="6e1cada9-c937-4523-ab91-0cd49ca9fc5e" providerId="ADAL" clId="{36BC932F-3BD0-4891-98D9-0ABD3ADE2ACC}" dt="2020-06-02T13:37:56.656" v="0" actId="478"/>
          <ac:spMkLst>
            <pc:docMk/>
            <pc:sldMk cId="2518836932" sldId="29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4EA3D-0412-4E56-89C8-A50457834F70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C73C-280B-4D3B-B948-2CEF9665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9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DIY recipe for moon sand can be found on: </a:t>
            </a:r>
            <a:r>
              <a:rPr lang="en-GB" dirty="0">
                <a:hlinkClick r:id="rId3"/>
              </a:rPr>
              <a:t>https://www.pinterest.co.uk/</a:t>
            </a:r>
            <a:r>
              <a:rPr lang="en-GB" dirty="0"/>
              <a:t>  and search for moon sand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639B7-07A0-4A3C-AD64-8E5702DBF1B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0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4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K_HGNOo9A" TargetMode="External"/><Relationship Id="rId2" Type="http://schemas.openxmlformats.org/officeDocument/2006/relationships/hyperlink" Target="https://www.youtube.com/watch?v=mbv-LcdLY-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3OpppJvb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EFlGdiMXii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virtualmusicalinstrument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qjcMmjeaA" TargetMode="External"/><Relationship Id="rId2" Type="http://schemas.openxmlformats.org/officeDocument/2006/relationships/hyperlink" Target="https://www.youtube.com/watch?v=dfe8tCcHn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RI6BghJ1PU" TargetMode="External"/><Relationship Id="rId5" Type="http://schemas.openxmlformats.org/officeDocument/2006/relationships/hyperlink" Target="https://www.youtube.com/watch?v=9jK-NcRmVcw" TargetMode="External"/><Relationship Id="rId4" Type="http://schemas.openxmlformats.org/officeDocument/2006/relationships/hyperlink" Target="https://www.youtube.com/watch?v=r_QZe8Z66x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EFlGdiMXii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6c5cb0u0rP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v-LcdLY-Y" TargetMode="External"/><Relationship Id="rId7" Type="http://schemas.microsoft.com/office/2007/relationships/hdphoto" Target="../media/hdphoto1.wdp"/><Relationship Id="rId2" Type="http://schemas.openxmlformats.org/officeDocument/2006/relationships/hyperlink" Target="https://www.youtube.com/watch?v=Zl_VdN6rfr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www.youtube.com/watch?v=3kK_HGNOo9A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lGdiMXii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Journey to the Moon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7" y="4724400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83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Enjoy your visit to the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Go exploring in your moon boots – moon walk to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Walking on the Moon</a:t>
            </a:r>
            <a:r>
              <a:rPr lang="en-GB" dirty="0">
                <a:solidFill>
                  <a:schemeClr val="bg1"/>
                </a:solidFill>
              </a:rPr>
              <a:t> again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Play your own moon music along to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Alpha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Eat your picnic whilst listening to some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space music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Climb back into your rocket and blast off for home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5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Listen to </a:t>
            </a:r>
            <a:r>
              <a:rPr lang="en-GB" dirty="0">
                <a:solidFill>
                  <a:schemeClr val="bg1"/>
                </a:solidFill>
                <a:hlinkClick r:id="rId2"/>
              </a:rPr>
              <a:t>Telstar </a:t>
            </a:r>
            <a:r>
              <a:rPr lang="en-GB" dirty="0">
                <a:solidFill>
                  <a:schemeClr val="bg1"/>
                </a:solidFill>
              </a:rPr>
              <a:t>by the Tornados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as you fly back home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Land with a bump then turn off your engine and climb out of your rocket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Hope you had fun!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Fly home</a:t>
            </a:r>
          </a:p>
        </p:txBody>
      </p:sp>
      <p:pic>
        <p:nvPicPr>
          <p:cNvPr id="4" name="Picture 2" descr="C:\Users\HMS\AppData\Local\Microsoft\Windows\Temporary Internet Files\Content.IE5\RUOXY39A\rocke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1952" y="304800"/>
            <a:ext cx="1903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44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Still got time?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Use some free online resources to explore choosing and playing space sounds</a:t>
            </a:r>
          </a:p>
          <a:p>
            <a:pPr marL="0" indent="0">
              <a:buNone/>
            </a:pPr>
            <a:r>
              <a:rPr lang="en-GB" sz="2000" dirty="0"/>
              <a:t>Here is a link to a site with virtual musical instruments: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https://www.virtualmusicalinstruments.com/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virtual pan pipes have a particularly “spacey” sound.  Use the number keys on your computer keyboard to play more than one sound at the same time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have an iPhone or iPad you could use this free app: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dirty="0"/>
              <a:t>Marimba, Xylophone, Vibraphone</a:t>
            </a:r>
            <a:br>
              <a:rPr lang="en-GB" sz="2000" dirty="0"/>
            </a:br>
            <a:r>
              <a:rPr lang="en-GB" sz="2000" dirty="0"/>
              <a:t>The vibraphone setting sounds really “spacey”</a:t>
            </a:r>
          </a:p>
        </p:txBody>
      </p:sp>
      <p:pic>
        <p:nvPicPr>
          <p:cNvPr id="4" name="Picture 2" descr="C:\Users\HMS\AppData\Local\Microsoft\Windows\Temporary Internet Files\Content.IE5\MTD1C54Y\lua-crescent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5" r="29053" b="5625"/>
          <a:stretch/>
        </p:blipFill>
        <p:spPr bwMode="auto">
          <a:xfrm>
            <a:off x="6705600" y="4419600"/>
            <a:ext cx="2101226" cy="18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324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44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Still got even more time?</a:t>
            </a:r>
            <a:br>
              <a:rPr lang="en-GB" dirty="0"/>
            </a:br>
            <a:r>
              <a:rPr lang="en-GB" sz="3100" dirty="0"/>
              <a:t>Listen to some other music inspired by outer space and </a:t>
            </a:r>
            <a:br>
              <a:rPr lang="en-GB" sz="31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Dress up in your space suit to move around the room</a:t>
            </a:r>
          </a:p>
          <a:p>
            <a:pPr marL="0" indent="0" algn="ctr">
              <a:buNone/>
            </a:pPr>
            <a:r>
              <a:rPr lang="en-GB" dirty="0"/>
              <a:t>Play with your moon sand</a:t>
            </a:r>
          </a:p>
          <a:p>
            <a:pPr marL="0" indent="0" algn="ctr">
              <a:buNone/>
            </a:pPr>
            <a:r>
              <a:rPr lang="en-GB" dirty="0"/>
              <a:t>Zoom your rocket around the room</a:t>
            </a:r>
          </a:p>
          <a:p>
            <a:pPr marL="0" indent="0" algn="ctr">
              <a:buNone/>
            </a:pPr>
            <a:r>
              <a:rPr lang="en-GB" dirty="0"/>
              <a:t>Keep a balloon in the air / bouncing on a piece </a:t>
            </a:r>
            <a:r>
              <a:rPr lang="en-GB"/>
              <a:t>of fabric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sz="3000" dirty="0">
                <a:hlinkClick r:id="rId2"/>
              </a:rPr>
              <a:t>Also </a:t>
            </a:r>
            <a:r>
              <a:rPr lang="en-GB" sz="3000" dirty="0" err="1">
                <a:hlinkClick r:id="rId2"/>
              </a:rPr>
              <a:t>Spracht</a:t>
            </a:r>
            <a:r>
              <a:rPr lang="en-GB" sz="3000" dirty="0">
                <a:hlinkClick r:id="rId2"/>
              </a:rPr>
              <a:t> Zarathustra </a:t>
            </a:r>
            <a:r>
              <a:rPr lang="en-GB" sz="3000" dirty="0"/>
              <a:t>by Richard Strauss</a:t>
            </a:r>
            <a:br>
              <a:rPr lang="en-GB" sz="3000" dirty="0"/>
            </a:br>
            <a:r>
              <a:rPr lang="en-GB" sz="3000" dirty="0"/>
              <a:t>This was the music used by NASA</a:t>
            </a:r>
            <a:br>
              <a:rPr lang="en-GB" sz="3000" dirty="0"/>
            </a:b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3"/>
              </a:rPr>
              <a:t>Fanfare for the Common Man </a:t>
            </a:r>
            <a:r>
              <a:rPr lang="en-GB" sz="3000" dirty="0"/>
              <a:t>by Copland</a:t>
            </a:r>
            <a:br>
              <a:rPr lang="en-GB" sz="3000" dirty="0"/>
            </a:b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4"/>
              </a:rPr>
              <a:t>Rocket Man </a:t>
            </a:r>
            <a:r>
              <a:rPr lang="en-GB" sz="3000" dirty="0"/>
              <a:t>by Elton John</a:t>
            </a:r>
            <a:br>
              <a:rPr lang="en-GB" sz="3000" dirty="0"/>
            </a:b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5"/>
              </a:rPr>
              <a:t>Final Countdown </a:t>
            </a:r>
            <a:r>
              <a:rPr lang="en-GB" sz="3000" dirty="0"/>
              <a:t>by Europe</a:t>
            </a:r>
            <a:br>
              <a:rPr lang="en-GB" sz="3000" dirty="0"/>
            </a:br>
            <a:br>
              <a:rPr lang="en-GB" sz="3000" dirty="0"/>
            </a:br>
            <a:r>
              <a:rPr lang="en-GB" sz="3000" dirty="0">
                <a:hlinkClick r:id="rId6"/>
              </a:rPr>
              <a:t>Buzz Aldrin Rocket Experience </a:t>
            </a:r>
            <a:r>
              <a:rPr lang="en-GB" sz="3000" dirty="0"/>
              <a:t>– rapped by Buzz  Aldrin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9870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4115" y="304800"/>
            <a:ext cx="8229600" cy="1219200"/>
          </a:xfrm>
        </p:spPr>
        <p:txBody>
          <a:bodyPr/>
          <a:lstStyle/>
          <a:p>
            <a:pPr eaLnBrk="1" hangingPunct="1"/>
            <a:r>
              <a:rPr lang="en-GB" altLang="en-US" dirty="0"/>
              <a:t>Journey to the Moon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Listen to</a:t>
            </a:r>
            <a:br>
              <a:rPr lang="en-GB" altLang="en-US" dirty="0"/>
            </a:br>
            <a:r>
              <a:rPr lang="en-GB" dirty="0">
                <a:hlinkClick r:id="rId2"/>
              </a:rPr>
              <a:t>Telstar</a:t>
            </a:r>
            <a:endParaRPr lang="en-GB" dirty="0"/>
          </a:p>
          <a:p>
            <a:pPr marL="0" indent="0">
              <a:buNone/>
            </a:pPr>
            <a:r>
              <a:rPr lang="en-GB" altLang="en-US" dirty="0"/>
              <a:t>and imagine</a:t>
            </a:r>
          </a:p>
          <a:p>
            <a:pPr marL="0" indent="0">
              <a:buNone/>
            </a:pPr>
            <a:r>
              <a:rPr lang="en-GB" altLang="en-US" dirty="0"/>
              <a:t>you are in a</a:t>
            </a:r>
          </a:p>
          <a:p>
            <a:pPr marL="0" indent="0">
              <a:buNone/>
            </a:pPr>
            <a:r>
              <a:rPr lang="en-GB" altLang="en-US" dirty="0"/>
              <a:t>rocket on your</a:t>
            </a:r>
          </a:p>
          <a:p>
            <a:pPr marL="0" indent="0">
              <a:buNone/>
            </a:pPr>
            <a:r>
              <a:rPr lang="en-GB" altLang="en-US" dirty="0"/>
              <a:t>way up to the</a:t>
            </a:r>
          </a:p>
          <a:p>
            <a:pPr marL="0" indent="0">
              <a:buNone/>
            </a:pPr>
            <a:r>
              <a:rPr lang="en-GB" altLang="en-US" dirty="0"/>
              <a:t>moon </a:t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2053" name="Picture 2" descr="C:\Users\HMS\AppData\Local\Microsoft\Windows\Temporary Internet Files\Content.IE5\MTD1C54Y\lua-crescen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768634" cy="359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MS\AppData\Local\Microsoft\Windows\Temporary Internet Files\Content.IE5\RUOXY39A\rocke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2437"/>
            <a:ext cx="82788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Whatever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40" y="131322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      Click to listen to</a:t>
            </a:r>
            <a:br>
              <a:rPr lang="en-GB" dirty="0"/>
            </a:br>
            <a:r>
              <a:rPr lang="en-GB" dirty="0"/>
              <a:t>     </a:t>
            </a:r>
            <a:r>
              <a:rPr lang="en-GB" i="1" dirty="0">
                <a:hlinkClick r:id="rId2"/>
              </a:rPr>
              <a:t>Whatever Next </a:t>
            </a:r>
            <a:br>
              <a:rPr lang="en-GB" i="1" dirty="0"/>
            </a:br>
            <a:r>
              <a:rPr lang="en-GB" i="1" dirty="0"/>
              <a:t>       </a:t>
            </a:r>
          </a:p>
        </p:txBody>
      </p:sp>
      <p:pic>
        <p:nvPicPr>
          <p:cNvPr id="1026" name="Picture 2" descr="D:\OneDrive - Hampshire County Council\Documents\HMS\clipart\Whatever N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9" y="3002655"/>
            <a:ext cx="2557462" cy="31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3" t="23007" r="29589" b="35664"/>
          <a:stretch/>
        </p:blipFill>
        <p:spPr bwMode="auto">
          <a:xfrm>
            <a:off x="436573" y="2699904"/>
            <a:ext cx="2766795" cy="1752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19625" r="36968" b="48557"/>
          <a:stretch/>
        </p:blipFill>
        <p:spPr bwMode="auto">
          <a:xfrm>
            <a:off x="533400" y="4627417"/>
            <a:ext cx="2669968" cy="184265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3" t="18846" r="34669" b="36669"/>
          <a:stretch/>
        </p:blipFill>
        <p:spPr bwMode="auto">
          <a:xfrm>
            <a:off x="6248400" y="2675659"/>
            <a:ext cx="2705100" cy="176299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1" t="18860" r="28130" b="32336"/>
          <a:stretch/>
        </p:blipFill>
        <p:spPr bwMode="auto">
          <a:xfrm>
            <a:off x="6249698" y="4599479"/>
            <a:ext cx="2714193" cy="187059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363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OneDrive - Hampshire County Council\Documents\HMS\clipart\c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98" y="5433048"/>
            <a:ext cx="2030703" cy="15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OneDrive - Hampshire County Council\Documents\HMS\clipart\Home made instruments\sauce 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22614" flipH="1">
            <a:off x="5484264" y="3633216"/>
            <a:ext cx="1976235" cy="11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Go on your own moon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81" y="1250845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First find your space equipment, </a:t>
            </a:r>
            <a:br>
              <a:rPr lang="en-GB" dirty="0"/>
            </a:br>
            <a:r>
              <a:rPr lang="en-GB" sz="1800" dirty="0"/>
              <a:t>(don’t forget to ask a grown up before you take anything)</a:t>
            </a:r>
          </a:p>
          <a:p>
            <a:pPr marL="0" indent="0">
              <a:buNone/>
            </a:pPr>
            <a:r>
              <a:rPr lang="en-GB" dirty="0"/>
              <a:t>You will need: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       </a:t>
            </a:r>
            <a:r>
              <a:rPr lang="en-GB" b="1" dirty="0"/>
              <a:t>a rocket</a:t>
            </a:r>
            <a:r>
              <a:rPr lang="en-GB" dirty="0"/>
              <a:t>				   </a:t>
            </a:r>
            <a:r>
              <a:rPr lang="en-GB" b="1" dirty="0"/>
              <a:t>a helmet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    space boots</a:t>
            </a:r>
            <a:r>
              <a:rPr lang="en-GB" dirty="0"/>
              <a:t>				     </a:t>
            </a:r>
            <a:r>
              <a:rPr lang="en-GB" b="1" dirty="0"/>
              <a:t>a picnic	</a:t>
            </a:r>
            <a:r>
              <a:rPr lang="en-GB" dirty="0"/>
              <a:t>	    </a:t>
            </a:r>
          </a:p>
        </p:txBody>
      </p:sp>
      <p:pic>
        <p:nvPicPr>
          <p:cNvPr id="2050" name="Picture 2" descr="D:\OneDrive - Hampshire County Council\Documents\HMS\clipart\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5" y="3682053"/>
            <a:ext cx="1338852" cy="10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OneDrive - Hampshire County Council\Documents\HMS\clipart\box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21455"/>
          <a:stretch/>
        </p:blipFill>
        <p:spPr bwMode="auto">
          <a:xfrm>
            <a:off x="1293825" y="3901204"/>
            <a:ext cx="1467716" cy="8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OneDrive - Hampshire County Council\Documents\HMS\clipart\boot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852"/>
            <a:ext cx="1327752" cy="14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OneDrive - Hampshire County Council\Documents\HMS\clipart\soc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38353"/>
            <a:ext cx="1490735" cy="11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OneDrive - Hampshire County Council\Documents\HMS\clipart\Whatever Nex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 t="27439" r="25242" b="27980"/>
          <a:stretch/>
        </p:blipFill>
        <p:spPr bwMode="auto">
          <a:xfrm>
            <a:off x="7328098" y="202518"/>
            <a:ext cx="1691211" cy="19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OneDrive - Hampshire County Council\Documents\HMS\clipart\laundry baske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53" y="3682053"/>
            <a:ext cx="116205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OneDrive - Hampshire County Council\Documents\HMS\clipart\Home made instruments\collande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 bwMode="auto">
          <a:xfrm rot="12934338">
            <a:off x="6737935" y="3972007"/>
            <a:ext cx="1455497" cy="8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OneDrive - Hampshire County Council\Documents\HMS\clipart\ha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4" y="3625927"/>
            <a:ext cx="992655" cy="9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OneDrive - Hampshire County Council\Documents\HMS\clipart\picnic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48" y="5603031"/>
            <a:ext cx="2857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485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Make a rocket </a:t>
            </a:r>
            <a:br>
              <a:rPr lang="en-GB" dirty="0"/>
            </a:br>
            <a:r>
              <a:rPr lang="en-GB" sz="3100" dirty="0"/>
              <a:t>out of a box/ laundry basket/ something else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032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sz="2400" dirty="0"/>
            </a:br>
            <a:r>
              <a:rPr lang="en-GB" sz="2400" dirty="0"/>
              <a:t>Sit in your rocket</a:t>
            </a:r>
            <a:br>
              <a:rPr lang="en-GB" sz="2400" dirty="0"/>
            </a:br>
            <a:r>
              <a:rPr lang="en-GB" sz="2400" dirty="0"/>
              <a:t>Is it comfy or does it need a seat? </a:t>
            </a:r>
          </a:p>
          <a:p>
            <a:pPr marL="0" indent="0">
              <a:buNone/>
            </a:pPr>
            <a:r>
              <a:rPr lang="en-GB" sz="2400" dirty="0"/>
              <a:t>Perhaps some books or a cushion to sit on?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How will you steer your rocket?</a:t>
            </a:r>
            <a:br>
              <a:rPr lang="en-GB" sz="2400" dirty="0"/>
            </a:br>
            <a:r>
              <a:rPr lang="en-GB" sz="2400" dirty="0"/>
              <a:t>Do you need a steering wheel and </a:t>
            </a:r>
            <a:br>
              <a:rPr lang="en-GB" sz="2400" dirty="0"/>
            </a:br>
            <a:r>
              <a:rPr lang="en-GB" sz="2400" dirty="0"/>
              <a:t>some control buttons? </a:t>
            </a:r>
            <a:br>
              <a:rPr lang="en-GB" sz="2400" dirty="0"/>
            </a:br>
            <a:r>
              <a:rPr lang="en-GB" sz="2400" dirty="0"/>
              <a:t>Can you draw or make these?</a:t>
            </a:r>
          </a:p>
          <a:p>
            <a:pPr marL="0" indent="0">
              <a:buNone/>
            </a:pPr>
            <a:br>
              <a:rPr lang="en-GB" sz="2400" dirty="0"/>
            </a:br>
            <a:r>
              <a:rPr lang="en-GB" sz="2400" dirty="0"/>
              <a:t>Choose some sounds for your rocket.  Make some vocal sounds for pressing the control, turning the engine on, taking off </a:t>
            </a:r>
            <a:r>
              <a:rPr lang="en-GB" sz="2400" dirty="0" err="1"/>
              <a:t>etc</a:t>
            </a:r>
            <a:r>
              <a:rPr lang="en-GB" sz="2400" dirty="0"/>
              <a:t>… </a:t>
            </a:r>
          </a:p>
        </p:txBody>
      </p:sp>
      <p:pic>
        <p:nvPicPr>
          <p:cNvPr id="3074" name="Picture 2" descr="D:\OneDrive - Hampshire County Council\Documents\HMS\clipart\sit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95" y="1600200"/>
            <a:ext cx="871538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009" y="5934670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Brrrr</a:t>
            </a:r>
            <a:endParaRPr lang="en-GB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5546" y="5934670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whoosh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5948525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Ping pong</a:t>
            </a:r>
          </a:p>
        </p:txBody>
      </p:sp>
      <p:pic>
        <p:nvPicPr>
          <p:cNvPr id="8" name="Picture 2" descr="D:\OneDrive - Hampshire County Council\Documents\HMS\clipart\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95650"/>
            <a:ext cx="2036928" cy="16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400800" y="3969328"/>
            <a:ext cx="152400" cy="171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629400" y="3881005"/>
            <a:ext cx="152400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77000" y="3505200"/>
            <a:ext cx="304800" cy="2978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98728" y="347402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38800" y="3505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64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Try out your moon boots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Put your moon boots 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Click here </a:t>
            </a:r>
            <a:r>
              <a:rPr lang="en-GB" dirty="0"/>
              <a:t>to watch how astronauts move on the moon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Walking on the Moon</a:t>
            </a:r>
            <a:br>
              <a:rPr lang="en-GB" dirty="0"/>
            </a:br>
            <a:r>
              <a:rPr lang="en-GB" dirty="0"/>
              <a:t>This song is all about walking on the moon</a:t>
            </a:r>
          </a:p>
          <a:p>
            <a:pPr marL="0" indent="0">
              <a:buNone/>
            </a:pPr>
            <a:r>
              <a:rPr lang="en-GB" dirty="0"/>
              <a:t>Have fun walking like an astronaut in your moon boots to this fun song</a:t>
            </a:r>
          </a:p>
        </p:txBody>
      </p:sp>
      <p:pic>
        <p:nvPicPr>
          <p:cNvPr id="4" name="Picture 6" descr="D:\OneDrive - Hampshire County Council\Documents\HMS\clipart\boo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1141582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OneDrive - Hampshire County Council\Documents\HMS\clipart\soc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55098"/>
            <a:ext cx="1252011" cy="9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y Documents\Documents\HMS\clipart\astronaut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77" y="3962400"/>
            <a:ext cx="7100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My Documents\Documents\HMS\clipart\astronaut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59" y="3415145"/>
            <a:ext cx="7100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My Documents\Documents\HMS\clipart\astronaut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94" y="4038600"/>
            <a:ext cx="710045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0934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y Documents\Documents\HMS\clipart\astronaut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77" y="685800"/>
            <a:ext cx="109156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will the moon be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Listen to </a:t>
            </a:r>
            <a:r>
              <a:rPr lang="en-GB" dirty="0">
                <a:hlinkClick r:id="rId5"/>
              </a:rPr>
              <a:t>Alpha</a:t>
            </a:r>
            <a:r>
              <a:rPr lang="en-GB" dirty="0"/>
              <a:t> by Vangelis and while you listen</a:t>
            </a:r>
            <a:br>
              <a:rPr lang="en-GB" dirty="0"/>
            </a:br>
            <a:r>
              <a:rPr lang="en-GB" dirty="0"/>
              <a:t>Choose some words to describe the moon</a:t>
            </a:r>
          </a:p>
          <a:p>
            <a:pPr marL="0" indent="0" algn="ctr">
              <a:buNone/>
            </a:pPr>
            <a:r>
              <a:rPr lang="en-GB" dirty="0"/>
              <a:t>Draw a moon picture</a:t>
            </a:r>
          </a:p>
          <a:p>
            <a:pPr marL="0" indent="0" algn="ctr">
              <a:buNone/>
            </a:pPr>
            <a:r>
              <a:rPr lang="en-GB" dirty="0"/>
              <a:t>Explore moon sand</a:t>
            </a:r>
          </a:p>
          <a:p>
            <a:pPr marL="0" indent="0" algn="ctr">
              <a:buNone/>
            </a:pPr>
            <a:r>
              <a:rPr lang="en-GB" dirty="0"/>
              <a:t>Pass a balloon to each other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 </a:t>
            </a:r>
          </a:p>
          <a:p>
            <a:pPr marL="0" indent="0" algn="ctr">
              <a:buNone/>
            </a:pPr>
            <a:br>
              <a:rPr lang="en-GB" sz="2800" dirty="0"/>
            </a:b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Find some sounds to play along with the music</a:t>
            </a:r>
          </a:p>
        </p:txBody>
      </p:sp>
      <p:pic>
        <p:nvPicPr>
          <p:cNvPr id="4099" name="Picture 3" descr="D:\OneDrive - Hampshire County Council\Documents\HMS\clipart\moo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4191000" cy="27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454320">
            <a:off x="635587" y="2843427"/>
            <a:ext cx="1944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lonely</a:t>
            </a:r>
          </a:p>
        </p:txBody>
      </p:sp>
      <p:sp>
        <p:nvSpPr>
          <p:cNvPr id="6" name="Rectangle 5"/>
          <p:cNvSpPr/>
          <p:nvPr/>
        </p:nvSpPr>
        <p:spPr>
          <a:xfrm rot="1614937">
            <a:off x="7087587" y="2843428"/>
            <a:ext cx="176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dusty</a:t>
            </a:r>
          </a:p>
        </p:txBody>
      </p:sp>
      <p:sp>
        <p:nvSpPr>
          <p:cNvPr id="7" name="Rectangle 6"/>
          <p:cNvSpPr/>
          <p:nvPr/>
        </p:nvSpPr>
        <p:spPr>
          <a:xfrm rot="2061407">
            <a:off x="680845" y="4584122"/>
            <a:ext cx="1476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dark</a:t>
            </a:r>
          </a:p>
        </p:txBody>
      </p:sp>
      <p:sp>
        <p:nvSpPr>
          <p:cNvPr id="8" name="Rectangle 7"/>
          <p:cNvSpPr/>
          <p:nvPr/>
        </p:nvSpPr>
        <p:spPr>
          <a:xfrm rot="19868262">
            <a:off x="6852072" y="4730427"/>
            <a:ext cx="2236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spooky</a:t>
            </a:r>
          </a:p>
        </p:txBody>
      </p:sp>
    </p:spTree>
    <p:extLst>
      <p:ext uri="{BB962C8B-B14F-4D97-AF65-F5344CB8AC3E}">
        <p14:creationId xmlns:p14="http://schemas.microsoft.com/office/powerpoint/2010/main" val="27888109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Let’s go to the moon!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Pack your rocket </a:t>
            </a:r>
          </a:p>
          <a:p>
            <a:pPr marL="0" indent="0">
              <a:buNone/>
            </a:pPr>
            <a:r>
              <a:rPr lang="en-GB" sz="2000" dirty="0"/>
              <a:t>(don’t forget your space music sounds</a:t>
            </a:r>
            <a:br>
              <a:rPr lang="en-GB" sz="2000" dirty="0"/>
            </a:br>
            <a:r>
              <a:rPr lang="en-GB" sz="2000" dirty="0"/>
              <a:t> and your picnic)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Put on your moon boots </a:t>
            </a:r>
            <a:br>
              <a:rPr lang="en-GB" dirty="0"/>
            </a:br>
            <a:r>
              <a:rPr lang="en-GB" dirty="0"/>
              <a:t>and helmet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Climb in </a:t>
            </a:r>
            <a:br>
              <a:rPr lang="en-GB" dirty="0"/>
            </a:br>
            <a:r>
              <a:rPr lang="en-GB" dirty="0"/>
              <a:t>and prepare for take off</a:t>
            </a:r>
          </a:p>
        </p:txBody>
      </p:sp>
      <p:pic>
        <p:nvPicPr>
          <p:cNvPr id="7" name="Picture 2" descr="D:\OneDrive - Hampshire County Council\Documents\HMS\clipart\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905000" cy="15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OneDrive - Hampshire County Council\Documents\HMS\clipart\bo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00" y="3124200"/>
            <a:ext cx="1646645" cy="17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754599" y="1534391"/>
            <a:ext cx="324164" cy="2978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91990" y="1960312"/>
            <a:ext cx="152400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486400" y="2046037"/>
            <a:ext cx="152400" cy="171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267323" y="153439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029200" y="158634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5" descr="D:\OneDrive - Hampshire County Council\Documents\HMS\clipart\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5" y="3124200"/>
            <a:ext cx="1545967" cy="15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OneDrive - Hampshire County Council\Documents\HMS\clipart\Home made instruments\pringl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-387" r="18782" b="1"/>
          <a:stretch/>
        </p:blipFill>
        <p:spPr bwMode="auto">
          <a:xfrm rot="2398436">
            <a:off x="6359467" y="1763067"/>
            <a:ext cx="438791" cy="7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D:\OneDrive - Hampshire County Council\Documents\HMS\clipart\Home made instruments\tong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253">
            <a:off x="7018263" y="1760813"/>
            <a:ext cx="897176" cy="5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908">
            <a:off x="8020442" y="1793491"/>
            <a:ext cx="681733" cy="68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:\OneDrive - Hampshire County Council\Documents\HMS\clipart\child in a b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8630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OneDrive - Hampshire County Council\Documents\HMS\clipart\picn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30" y="985404"/>
            <a:ext cx="1868688" cy="7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828309" y="5947063"/>
            <a:ext cx="304800" cy="2978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781754" y="601979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14445" y="586739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751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MS\AppData\Local\Microsoft\Windows\Temporary Internet Files\Content.IE5\RUOXY39A\rocke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"/>
            <a:ext cx="121803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Take off!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Turn your switches on (make your switching on sounds)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Turn your engine on (make your engine sound)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Count down to take off: </a:t>
            </a:r>
            <a:r>
              <a:rPr lang="en-GB" b="1" dirty="0">
                <a:solidFill>
                  <a:schemeClr val="bg1"/>
                </a:solidFill>
              </a:rPr>
              <a:t>10   9   8   7   6   5   4   3   2   1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Blast off! (make your taking off sound)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Then listen to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Telstar </a:t>
            </a:r>
            <a:r>
              <a:rPr lang="en-GB" dirty="0">
                <a:solidFill>
                  <a:schemeClr val="bg1"/>
                </a:solidFill>
              </a:rPr>
              <a:t>by the Tornados as you fly up to the moon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0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148B2-DF24-4790-9370-1BD3C0648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0A9B1-7AD2-488A-86C6-4230462FBC30}">
  <ds:schemaRefs>
    <ds:schemaRef ds:uri="http://schemas.microsoft.com/office/2006/metadata/properties"/>
    <ds:schemaRef ds:uri="http://www.w3.org/XML/1998/namespace"/>
    <ds:schemaRef ds:uri="d6c9f295-6866-40ba-9ed9-513ce23f13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877a85d-1b44-49b4-b533-86f3b63067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CA3CF1-E781-4392-B63A-C1EAE1BA4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323</Words>
  <Application>Microsoft Office PowerPoint</Application>
  <PresentationFormat>On-screen Show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Keep Calm and  Make Music</vt:lpstr>
      <vt:lpstr>Journey to the Moon</vt:lpstr>
      <vt:lpstr> Whatever Next</vt:lpstr>
      <vt:lpstr>Go on your own moon journey</vt:lpstr>
      <vt:lpstr>Make a rocket  out of a box/ laundry basket/ something else …</vt:lpstr>
      <vt:lpstr>Try out your moon boots</vt:lpstr>
      <vt:lpstr>What will the moon be like?</vt:lpstr>
      <vt:lpstr>Let’s go to the moon!</vt:lpstr>
      <vt:lpstr>Take off!</vt:lpstr>
      <vt:lpstr>Enjoy your visit to the moon</vt:lpstr>
      <vt:lpstr>Fly home</vt:lpstr>
      <vt:lpstr>Still got time? </vt:lpstr>
      <vt:lpstr> Still got even more time? Listen to some other music inspired by outer space and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on the moon</dc:title>
  <dc:creator>Hampshire Music Service</dc:creator>
  <cp:lastModifiedBy>Davis, Emma (Music Service)</cp:lastModifiedBy>
  <cp:revision>55</cp:revision>
  <dcterms:created xsi:type="dcterms:W3CDTF">2006-08-16T00:00:00Z</dcterms:created>
  <dcterms:modified xsi:type="dcterms:W3CDTF">2020-06-02T13:38:06Z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