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62" r:id="rId5"/>
    <p:sldId id="275" r:id="rId6"/>
    <p:sldId id="272" r:id="rId7"/>
    <p:sldId id="273" r:id="rId8"/>
    <p:sldId id="274" r:id="rId9"/>
    <p:sldId id="265" r:id="rId10"/>
    <p:sldId id="276" r:id="rId11"/>
    <p:sldId id="277" r:id="rId12"/>
    <p:sldId id="278" r:id="rId13"/>
    <p:sldId id="279" r:id="rId14"/>
    <p:sldId id="280" r:id="rId15"/>
    <p:sldId id="281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291" autoAdjust="0"/>
  </p:normalViewPr>
  <p:slideViewPr>
    <p:cSldViewPr>
      <p:cViewPr varScale="1">
        <p:scale>
          <a:sx n="92" d="100"/>
          <a:sy n="92" d="100"/>
        </p:scale>
        <p:origin x="21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s, Emma (Music Service)" userId="6e1cada9-c937-4523-ab91-0cd49ca9fc5e" providerId="ADAL" clId="{ADA07A5B-11BF-43C8-8038-371C42DE4626}"/>
    <pc:docChg chg="custSel modSld">
      <pc:chgData name="Davis, Emma (Music Service)" userId="6e1cada9-c937-4523-ab91-0cd49ca9fc5e" providerId="ADAL" clId="{ADA07A5B-11BF-43C8-8038-371C42DE4626}" dt="2020-07-01T12:45:17.639" v="1" actId="478"/>
      <pc:docMkLst>
        <pc:docMk/>
      </pc:docMkLst>
      <pc:sldChg chg="delSp modSp">
        <pc:chgData name="Davis, Emma (Music Service)" userId="6e1cada9-c937-4523-ab91-0cd49ca9fc5e" providerId="ADAL" clId="{ADA07A5B-11BF-43C8-8038-371C42DE4626}" dt="2020-07-01T12:45:17.639" v="1" actId="478"/>
        <pc:sldMkLst>
          <pc:docMk/>
          <pc:sldMk cId="1388662949" sldId="262"/>
        </pc:sldMkLst>
        <pc:spChg chg="del mod">
          <ac:chgData name="Davis, Emma (Music Service)" userId="6e1cada9-c937-4523-ab91-0cd49ca9fc5e" providerId="ADAL" clId="{ADA07A5B-11BF-43C8-8038-371C42DE4626}" dt="2020-07-01T12:45:17.639" v="1" actId="478"/>
          <ac:spMkLst>
            <pc:docMk/>
            <pc:sldMk cId="1388662949" sldId="262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9405E-4B77-4E7B-94BE-7015B464D6FE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A64D2-A13B-45F3-9C99-B908272D97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577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59069-6AC5-4EAC-B154-59A70A1F3E6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820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A64D2-A13B-45F3-9C99-B908272D97D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316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slide is only for printing and will not interact</a:t>
            </a:r>
            <a:r>
              <a:rPr lang="en-GB" baseline="0" dirty="0"/>
              <a:t> on the screen</a:t>
            </a:r>
          </a:p>
          <a:p>
            <a:r>
              <a:rPr lang="en-GB" baseline="0" dirty="0"/>
              <a:t>If you need a grid on your screen so that you can work with a group in school, please scroll on to end of the </a:t>
            </a:r>
            <a:r>
              <a:rPr lang="en-GB" baseline="0" dirty="0" err="1"/>
              <a:t>powerpoint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A64D2-A13B-45F3-9C99-B908272D97D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570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create your music together either input</a:t>
            </a:r>
            <a:r>
              <a:rPr lang="en-GB" baseline="0" dirty="0"/>
              <a:t> </a:t>
            </a:r>
            <a:r>
              <a:rPr lang="en-GB" baseline="0" dirty="0" err="1"/>
              <a:t>Xs</a:t>
            </a:r>
            <a:r>
              <a:rPr lang="en-GB" baseline="0" dirty="0"/>
              <a:t>, click and drag / copy and paste the pictures, or use the word rock / paper / scissors</a:t>
            </a:r>
          </a:p>
          <a:p>
            <a:r>
              <a:rPr lang="en-GB" baseline="0" dirty="0"/>
              <a:t>You will need to make sure the power-point is in edit mode not slideshow, but once completed you can switch back to slideshow for a full screen showing your new music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59069-6AC5-4EAC-B154-59A70A1F3E6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095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youtube.com/watch?v=xJU3h34DuF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6600" dirty="0">
                <a:solidFill>
                  <a:schemeClr val="bg1"/>
                </a:solidFill>
              </a:rPr>
              <a:t>Keep Calm and </a:t>
            </a:r>
            <a:br>
              <a:rPr lang="en-GB" sz="6600" dirty="0">
                <a:solidFill>
                  <a:schemeClr val="bg1"/>
                </a:solidFill>
              </a:rPr>
            </a:br>
            <a:r>
              <a:rPr lang="en-GB" sz="6600" dirty="0">
                <a:solidFill>
                  <a:schemeClr val="bg1"/>
                </a:solidFill>
              </a:rPr>
              <a:t>Make Music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40386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solidFill>
                  <a:schemeClr val="bg1"/>
                </a:solidFill>
              </a:rPr>
              <a:t>Rock, Paper, Scissors</a:t>
            </a:r>
          </a:p>
        </p:txBody>
      </p:sp>
      <p:pic>
        <p:nvPicPr>
          <p:cNvPr id="5" name="Picture 2" descr="E:\HMS\Images\Logos\HMS logo White and Colour no fi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641" y="116633"/>
            <a:ext cx="1426343" cy="239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:\HMS\Images\Logos\HCC Logo White and Colo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05266"/>
            <a:ext cx="2592658" cy="68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131" y="4724400"/>
            <a:ext cx="2268537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662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1, 2, 3…Shoot grid </a:t>
            </a:r>
            <a:r>
              <a:rPr lang="en-GB" sz="1200" dirty="0"/>
              <a:t>(to print)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86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My name: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219200" y="1828800"/>
            <a:ext cx="6781800" cy="4191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>
            <a:stCxn id="4" idx="0"/>
            <a:endCxn id="4" idx="2"/>
          </p:cNvCxnSpPr>
          <p:nvPr/>
        </p:nvCxnSpPr>
        <p:spPr>
          <a:xfrm>
            <a:off x="4610100" y="1828800"/>
            <a:ext cx="0" cy="4191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1"/>
            <a:endCxn id="4" idx="3"/>
          </p:cNvCxnSpPr>
          <p:nvPr/>
        </p:nvCxnSpPr>
        <p:spPr>
          <a:xfrm>
            <a:off x="1219200" y="3924300"/>
            <a:ext cx="6781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19400" y="1828800"/>
            <a:ext cx="0" cy="4191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248400" y="1828800"/>
            <a:ext cx="0" cy="4191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19200" y="5018809"/>
            <a:ext cx="6781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9200" y="2819400"/>
            <a:ext cx="6781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905000" cy="1071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16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Listen to this…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This is a clip of a musician who has created a piece of music using rocks, paper and scissors to create the backing track.</a:t>
            </a:r>
          </a:p>
          <a:p>
            <a:r>
              <a:rPr lang="en-GB" dirty="0"/>
              <a:t>Listen and see what you think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Andrew Huang - Rock, Paper, Scissors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Could you perform your own Rock, paper scissors pattern along to the music?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782"/>
            <a:ext cx="2628900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438400"/>
            <a:ext cx="243840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17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2468562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r>
              <a:rPr lang="en-GB" sz="8000" b="1" dirty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Fabulous</a:t>
            </a:r>
            <a:br>
              <a:rPr lang="en-GB" sz="8000" b="1" dirty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GB" sz="8000" b="1" dirty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You are</a:t>
            </a:r>
            <a:br>
              <a:rPr lang="en-GB" sz="8000" b="1" dirty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GB" sz="8000" b="1" dirty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 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8818"/>
            <a:ext cx="9144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14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/>
          <a:lstStyle/>
          <a:p>
            <a:r>
              <a:rPr lang="en-GB" dirty="0"/>
              <a:t>1, 2, 3 Shoot altogether…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768384"/>
              </p:ext>
            </p:extLst>
          </p:nvPr>
        </p:nvGraphicFramePr>
        <p:xfrm>
          <a:off x="685799" y="1295402"/>
          <a:ext cx="7848601" cy="4800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5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1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956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2757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2757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2757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2757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" y="830022"/>
            <a:ext cx="68704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24" y="123620"/>
            <a:ext cx="533400" cy="51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3620"/>
            <a:ext cx="613057" cy="63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24" y="276020"/>
            <a:ext cx="533400" cy="51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27969"/>
            <a:ext cx="533400" cy="51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62512"/>
            <a:ext cx="613057" cy="63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928" y="510832"/>
            <a:ext cx="613057" cy="63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35" y="6248400"/>
            <a:ext cx="68704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307"/>
            <a:ext cx="68704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" y="6248400"/>
            <a:ext cx="68704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67317"/>
            <a:ext cx="613057" cy="63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487" y="6162252"/>
            <a:ext cx="613057" cy="63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233568"/>
            <a:ext cx="533400" cy="51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248400"/>
            <a:ext cx="533400" cy="51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609" y="6224155"/>
            <a:ext cx="533400" cy="51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632" y="6248400"/>
            <a:ext cx="68704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57" y="6305774"/>
            <a:ext cx="68704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491" y="6248400"/>
            <a:ext cx="533400" cy="51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271" y="6157810"/>
            <a:ext cx="613057" cy="63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067" y="6145911"/>
            <a:ext cx="613057" cy="63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594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260" y="0"/>
            <a:ext cx="100714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5897562"/>
          </a:xfrm>
        </p:spPr>
        <p:txBody>
          <a:bodyPr/>
          <a:lstStyle/>
          <a:p>
            <a:r>
              <a:rPr lang="en-GB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Rock paper scissors shoot!</a:t>
            </a:r>
          </a:p>
        </p:txBody>
      </p:sp>
    </p:spTree>
    <p:extLst>
      <p:ext uri="{BB962C8B-B14F-4D97-AF65-F5344CB8AC3E}">
        <p14:creationId xmlns:p14="http://schemas.microsoft.com/office/powerpoint/2010/main" val="228878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Play the game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GB" dirty="0"/>
              <a:t>Find someone to play with and have a game of Rock, Paper, Scissors.</a:t>
            </a:r>
          </a:p>
          <a:p>
            <a:r>
              <a:rPr lang="en-GB" dirty="0"/>
              <a:t>Play the best of 3 and see who wins</a:t>
            </a:r>
          </a:p>
          <a:p>
            <a:endParaRPr lang="en-GB" i="1" dirty="0"/>
          </a:p>
          <a:p>
            <a:endParaRPr lang="en-GB" i="1" dirty="0"/>
          </a:p>
          <a:p>
            <a:r>
              <a:rPr lang="en-GB" i="1" dirty="0"/>
              <a:t>Which one do you think is best to choose?</a:t>
            </a:r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i="1" dirty="0"/>
              <a:t>			or			or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1336"/>
            <a:ext cx="2068822" cy="1451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7020791" y="2895600"/>
            <a:ext cx="1524000" cy="990600"/>
          </a:xfrm>
          <a:prstGeom prst="wedgeEllipseCallout">
            <a:avLst>
              <a:gd name="adj1" fmla="val -42651"/>
              <a:gd name="adj2" fmla="val -5078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304809" y="308746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Was it you?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245" y="4800598"/>
            <a:ext cx="1460008" cy="152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121365"/>
            <a:ext cx="1653211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989165"/>
            <a:ext cx="1414461" cy="1364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6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Chant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i="1" dirty="0"/>
              <a:t>Rock paper scissors shoot</a:t>
            </a:r>
          </a:p>
          <a:p>
            <a:r>
              <a:rPr lang="en-GB" dirty="0"/>
              <a:t>Chant this 4 times with everyone who’s working together</a:t>
            </a:r>
          </a:p>
          <a:p>
            <a:r>
              <a:rPr lang="en-GB" dirty="0"/>
              <a:t>Tap the pattern on your knees as you chant</a:t>
            </a:r>
          </a:p>
          <a:p>
            <a:r>
              <a:rPr lang="en-GB" dirty="0"/>
              <a:t>Carry on chanting but drop out the word </a:t>
            </a:r>
            <a:r>
              <a:rPr lang="en-GB" i="1" dirty="0"/>
              <a:t>rock </a:t>
            </a:r>
            <a:r>
              <a:rPr lang="en-GB" dirty="0"/>
              <a:t>(repeat 4 times)</a:t>
            </a:r>
          </a:p>
          <a:p>
            <a:r>
              <a:rPr lang="en-GB" dirty="0"/>
              <a:t>Next time drop the word </a:t>
            </a:r>
            <a:r>
              <a:rPr lang="en-GB" i="1" dirty="0"/>
              <a:t>paper</a:t>
            </a:r>
            <a:r>
              <a:rPr lang="en-GB" dirty="0"/>
              <a:t> and repeat x 4</a:t>
            </a:r>
          </a:p>
          <a:p>
            <a:r>
              <a:rPr lang="en-GB" dirty="0"/>
              <a:t>This time, guess which word you’re going to drop out……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0" y="28575"/>
            <a:ext cx="2448790" cy="18365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4925291" y="5532401"/>
            <a:ext cx="1524000" cy="914400"/>
          </a:xfrm>
          <a:prstGeom prst="wedgeEllipseCallout">
            <a:avLst>
              <a:gd name="adj1" fmla="val -64469"/>
              <a:gd name="adj2" fmla="val -26136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030932" y="5666435"/>
            <a:ext cx="1312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FF00"/>
                </a:solidFill>
              </a:rPr>
              <a:t>Did you get it right?</a:t>
            </a:r>
          </a:p>
        </p:txBody>
      </p:sp>
      <p:pic>
        <p:nvPicPr>
          <p:cNvPr id="1026" name="Picture 2" descr="Scissors Clip Art - Scissors Clipart Transparent PNG - 600x362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42408">
            <a:off x="3048000" y="5640475"/>
            <a:ext cx="1295400" cy="698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83" b="94141" l="4296" r="952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664858"/>
            <a:ext cx="1004887" cy="1227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6553200" y="5532400"/>
            <a:ext cx="1143000" cy="1054625"/>
          </a:xfrm>
          <a:prstGeom prst="wedgeEllipseCallout">
            <a:avLst>
              <a:gd name="adj1" fmla="val 63907"/>
              <a:gd name="adj2" fmla="val 1028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515100" y="5735782"/>
            <a:ext cx="1285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70C0"/>
                </a:solidFill>
              </a:rPr>
              <a:t>Of course you did!</a:t>
            </a:r>
          </a:p>
        </p:txBody>
      </p:sp>
    </p:spTree>
    <p:extLst>
      <p:ext uri="{BB962C8B-B14F-4D97-AF65-F5344CB8AC3E}">
        <p14:creationId xmlns:p14="http://schemas.microsoft.com/office/powerpoint/2010/main" val="153266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			Tap the rhythms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How many taps for rock?		</a:t>
            </a:r>
          </a:p>
          <a:p>
            <a:pPr marL="0" indent="0">
              <a:buNone/>
            </a:pPr>
            <a:r>
              <a:rPr lang="en-GB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		1</a:t>
            </a:r>
            <a:r>
              <a:rPr lang="en-GB" dirty="0"/>
              <a:t>	</a:t>
            </a:r>
          </a:p>
          <a:p>
            <a:r>
              <a:rPr lang="en-GB" dirty="0"/>
              <a:t>How many taps for paper?	</a:t>
            </a:r>
            <a:r>
              <a:rPr lang="en-GB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en-GB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		2</a:t>
            </a:r>
            <a:endParaRPr lang="en-GB" dirty="0"/>
          </a:p>
          <a:p>
            <a:r>
              <a:rPr lang="en-GB" dirty="0"/>
              <a:t>How many taps for scissors?	</a:t>
            </a:r>
            <a:r>
              <a:rPr lang="en-GB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en-GB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		2</a:t>
            </a:r>
            <a:endParaRPr lang="en-GB" dirty="0"/>
          </a:p>
          <a:p>
            <a:r>
              <a:rPr lang="en-GB" dirty="0"/>
              <a:t>How many taps for shoot?	</a:t>
            </a:r>
            <a:r>
              <a:rPr lang="en-GB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en-GB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		1</a:t>
            </a:r>
            <a:endParaRPr lang="en-GB" dirty="0"/>
          </a:p>
          <a:p>
            <a:r>
              <a:rPr lang="en-GB" dirty="0"/>
              <a:t>So…what do you notice about paper and scissors?</a:t>
            </a:r>
          </a:p>
          <a:p>
            <a:r>
              <a:rPr lang="en-GB" dirty="0"/>
              <a:t>Is rock the same as anything?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85191"/>
            <a:ext cx="3733800" cy="1030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3496">
            <a:off x="3185040" y="166104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1187">
            <a:off x="3301713" y="2628899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827" y="3505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3353">
            <a:off x="3370773" y="4468733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0" y="0"/>
            <a:ext cx="3733800" cy="1030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7620000" y="5061338"/>
            <a:ext cx="1219200" cy="1110862"/>
          </a:xfrm>
          <a:prstGeom prst="wedgeEllipseCallout">
            <a:avLst>
              <a:gd name="adj1" fmla="val -62661"/>
              <a:gd name="adj2" fmla="val -298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7678882" y="5293603"/>
            <a:ext cx="110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FF00"/>
                </a:solidFill>
              </a:rPr>
              <a:t>They are the same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5715000" y="5486400"/>
            <a:ext cx="1219200" cy="1110862"/>
          </a:xfrm>
          <a:prstGeom prst="wedgeEllipseCallout">
            <a:avLst>
              <a:gd name="adj1" fmla="val -71184"/>
              <a:gd name="adj2" fmla="val 1880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773882" y="5578869"/>
            <a:ext cx="1101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70C0"/>
                </a:solidFill>
              </a:rPr>
              <a:t>It’s the same as shoot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71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Make some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Lets use the words to make some patterns</a:t>
            </a:r>
          </a:p>
          <a:p>
            <a:r>
              <a:rPr lang="en-GB" dirty="0"/>
              <a:t>Try these out first, clap and chant:</a:t>
            </a:r>
          </a:p>
          <a:p>
            <a:pPr marL="0" indent="0" algn="ctr">
              <a:buNone/>
            </a:pPr>
            <a:r>
              <a:rPr lang="en-GB" dirty="0"/>
              <a:t>rock rock paper </a:t>
            </a:r>
            <a:r>
              <a:rPr lang="en-GB" dirty="0" err="1"/>
              <a:t>paper</a:t>
            </a: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scissors paper rock </a:t>
            </a:r>
            <a:r>
              <a:rPr lang="en-GB" dirty="0" err="1"/>
              <a:t>rock</a:t>
            </a: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paper rock scissors </a:t>
            </a:r>
            <a:r>
              <a:rPr lang="en-GB" dirty="0" err="1"/>
              <a:t>scissors</a:t>
            </a: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Can you try playing the patterns more than once?</a:t>
            </a:r>
          </a:p>
          <a:p>
            <a:pPr marL="0" indent="0">
              <a:buNone/>
            </a:pPr>
            <a:r>
              <a:rPr lang="en-GB" dirty="0"/>
              <a:t>Can you try playing the patterns one after the other? 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531" y="0"/>
            <a:ext cx="1767869" cy="13241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466" y="3392277"/>
            <a:ext cx="692743" cy="46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021" y="2424558"/>
            <a:ext cx="552348" cy="53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95" y="3383806"/>
            <a:ext cx="718201" cy="47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891" y="2469154"/>
            <a:ext cx="733720" cy="48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24" y="2461245"/>
            <a:ext cx="745605" cy="49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341" y="2424558"/>
            <a:ext cx="552348" cy="53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537" y="3318217"/>
            <a:ext cx="511484" cy="49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500" y="4267200"/>
            <a:ext cx="55291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910" y="4256319"/>
            <a:ext cx="552812" cy="57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39786"/>
            <a:ext cx="531916" cy="55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304" y="3326687"/>
            <a:ext cx="513825" cy="53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842" y="4281699"/>
            <a:ext cx="779769" cy="51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82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Take it a little further….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GB" dirty="0"/>
              <a:t>We could try putting the rhythms on a grid like this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r>
              <a:rPr lang="en-GB" dirty="0"/>
              <a:t>Try clapping these through altogether</a:t>
            </a:r>
          </a:p>
          <a:p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870" y="4346566"/>
            <a:ext cx="467649" cy="48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486054"/>
              </p:ext>
            </p:extLst>
          </p:nvPr>
        </p:nvGraphicFramePr>
        <p:xfrm>
          <a:off x="1676400" y="1981200"/>
          <a:ext cx="60960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312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803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paper</a:t>
                      </a:r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12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X </a:t>
                      </a:r>
                      <a:r>
                        <a:rPr lang="en-GB" dirty="0" err="1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X </a:t>
                      </a:r>
                      <a:r>
                        <a:rPr lang="en-GB" dirty="0" err="1"/>
                        <a:t>X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121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2803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scissors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scissors</a:t>
                      </a:r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12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X </a:t>
                      </a:r>
                      <a:r>
                        <a:rPr lang="en-GB" dirty="0" err="1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X </a:t>
                      </a:r>
                      <a:r>
                        <a:rPr lang="en-GB" dirty="0" err="1"/>
                        <a:t>X</a:t>
                      </a:r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X </a:t>
                      </a:r>
                      <a:r>
                        <a:rPr lang="en-GB" dirty="0" err="1"/>
                        <a:t>X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346566"/>
            <a:ext cx="641902" cy="42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762" y="2676413"/>
            <a:ext cx="68704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268" y="2695687"/>
            <a:ext cx="68704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728" y="2695687"/>
            <a:ext cx="533400" cy="51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15" y="4307102"/>
            <a:ext cx="533400" cy="51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871" y="4331984"/>
            <a:ext cx="495656" cy="51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372086"/>
            <a:ext cx="495656" cy="51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669486"/>
            <a:ext cx="533400" cy="51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585369" cy="907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54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Now try your 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4100" dirty="0"/>
              <a:t>Can you make up your own patterns using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	</a:t>
            </a:r>
          </a:p>
          <a:p>
            <a:pPr marL="0" indent="0">
              <a:buNone/>
            </a:pPr>
            <a:r>
              <a:rPr lang="en-GB" dirty="0"/>
              <a:t>		x		x </a:t>
            </a:r>
            <a:r>
              <a:rPr lang="en-GB" dirty="0" err="1"/>
              <a:t>x</a:t>
            </a:r>
            <a:r>
              <a:rPr lang="en-GB" dirty="0"/>
              <a:t>		xx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4100" dirty="0"/>
              <a:t>You could write or draw your patterns using words, pictures or </a:t>
            </a:r>
            <a:r>
              <a:rPr lang="en-GB" sz="4100" dirty="0" err="1"/>
              <a:t>Xs</a:t>
            </a:r>
            <a:endParaRPr lang="en-GB" sz="4100" dirty="0"/>
          </a:p>
          <a:p>
            <a:pPr marL="0" indent="0">
              <a:buNone/>
            </a:pPr>
            <a:r>
              <a:rPr lang="en-GB" sz="4100" dirty="0"/>
              <a:t>Try putting 2 patterns together to make an even longer one</a:t>
            </a:r>
          </a:p>
          <a:p>
            <a:pPr marL="0" indent="0">
              <a:buNone/>
            </a:pPr>
            <a:endParaRPr lang="en-GB" sz="4100" dirty="0"/>
          </a:p>
          <a:p>
            <a:pPr marL="0" indent="0">
              <a:buNone/>
            </a:pPr>
            <a:r>
              <a:rPr lang="en-GB" sz="4100" dirty="0"/>
              <a:t>Share your patterns with someone else and see if they can clap / play them too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" y="76200"/>
            <a:ext cx="2514600" cy="1415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393" y="2146959"/>
            <a:ext cx="68704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384" y="2146959"/>
            <a:ext cx="495656" cy="51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927" y="2104665"/>
            <a:ext cx="533400" cy="51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84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43255" y="4572000"/>
            <a:ext cx="2337735" cy="2209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1, 2, 3…Shoot!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GB" dirty="0"/>
              <a:t>Choose your 4 favourite patterns that you have made and put them together to make a Rock, Paper, Scissors piece of music.</a:t>
            </a:r>
          </a:p>
          <a:p>
            <a:r>
              <a:rPr lang="en-GB" dirty="0"/>
              <a:t>You could notate them in a grid so that you have something to follow </a:t>
            </a:r>
            <a:r>
              <a:rPr lang="en-GB" sz="1200" dirty="0"/>
              <a:t>(there is a grid on the next slide you could print off)</a:t>
            </a:r>
          </a:p>
          <a:p>
            <a:r>
              <a:rPr lang="en-GB" dirty="0"/>
              <a:t>Perform them to someone else, or record them using an iPad, phone or tablet to share with someone special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2057400" cy="14600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0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A98446DD4B35408626C5CD05C780AF" ma:contentTypeVersion="13" ma:contentTypeDescription="Create a new document." ma:contentTypeScope="" ma:versionID="bf1cb97500798947c03b8b1fab7564c9">
  <xsd:schema xmlns:xsd="http://www.w3.org/2001/XMLSchema" xmlns:xs="http://www.w3.org/2001/XMLSchema" xmlns:p="http://schemas.microsoft.com/office/2006/metadata/properties" xmlns:ns3="d6c9f295-6866-40ba-9ed9-513ce23f1344" xmlns:ns4="7877a85d-1b44-49b4-b533-86f3b630674e" targetNamespace="http://schemas.microsoft.com/office/2006/metadata/properties" ma:root="true" ma:fieldsID="cf877ef3fd097c88b201adac691148c4" ns3:_="" ns4:_="">
    <xsd:import namespace="d6c9f295-6866-40ba-9ed9-513ce23f1344"/>
    <xsd:import namespace="7877a85d-1b44-49b4-b533-86f3b630674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c9f295-6866-40ba-9ed9-513ce23f13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77a85d-1b44-49b4-b533-86f3b630674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B7B775-7EC6-4390-A760-D82290C318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c9f295-6866-40ba-9ed9-513ce23f1344"/>
    <ds:schemaRef ds:uri="7877a85d-1b44-49b4-b533-86f3b63067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86C552-3F91-432F-9A6C-183D15BFF660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d6c9f295-6866-40ba-9ed9-513ce23f1344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7877a85d-1b44-49b4-b533-86f3b630674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569488D-BDA4-4B84-8C15-C390126EF3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526</Words>
  <Application>Microsoft Office PowerPoint</Application>
  <PresentationFormat>On-screen Show (4:3)</PresentationFormat>
  <Paragraphs>123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Keep Calm and  Make Music</vt:lpstr>
      <vt:lpstr>Rock paper scissors shoot!</vt:lpstr>
      <vt:lpstr>Play the game</vt:lpstr>
      <vt:lpstr>Chant it</vt:lpstr>
      <vt:lpstr>   Tap the rhythms</vt:lpstr>
      <vt:lpstr>Make some patterns</vt:lpstr>
      <vt:lpstr>Take it a little further…. </vt:lpstr>
      <vt:lpstr>Now try your own</vt:lpstr>
      <vt:lpstr>1, 2, 3…Shoot!</vt:lpstr>
      <vt:lpstr>1, 2, 3…Shoot grid (to print)</vt:lpstr>
      <vt:lpstr>Listen to this…</vt:lpstr>
      <vt:lpstr>Fabulous You are a </vt:lpstr>
      <vt:lpstr>1, 2, 3 Shoot altogether…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creative with a song</dc:title>
  <dc:creator>HMS</dc:creator>
  <cp:lastModifiedBy>Davis, Emma (Music Service)</cp:lastModifiedBy>
  <cp:revision>56</cp:revision>
  <dcterms:created xsi:type="dcterms:W3CDTF">2006-08-16T00:00:00Z</dcterms:created>
  <dcterms:modified xsi:type="dcterms:W3CDTF">2020-07-01T12:45:26Z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0x01010018A98446DD4B35408626C5CD05C780AF</vt:lpwstr>
  </property>
</Properties>
</file>