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2" r:id="rId5"/>
    <p:sldId id="257" r:id="rId6"/>
    <p:sldId id="258" r:id="rId7"/>
    <p:sldId id="263" r:id="rId8"/>
    <p:sldId id="259" r:id="rId9"/>
    <p:sldId id="260" r:id="rId10"/>
    <p:sldId id="261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7C5C48-7CF8-4057-8A8D-30AC5735290E}" v="27" dt="2020-04-21T14:01:40.4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157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Emma (Music Service)" userId="6e1cada9-c937-4523-ab91-0cd49ca9fc5e" providerId="ADAL" clId="{8A7C5C48-7CF8-4057-8A8D-30AC5735290E}"/>
    <pc:docChg chg="custSel modSld">
      <pc:chgData name="Davis, Emma (Music Service)" userId="6e1cada9-c937-4523-ab91-0cd49ca9fc5e" providerId="ADAL" clId="{8A7C5C48-7CF8-4057-8A8D-30AC5735290E}" dt="2020-04-21T14:01:40.494" v="28" actId="1076"/>
      <pc:docMkLst>
        <pc:docMk/>
      </pc:docMkLst>
      <pc:sldChg chg="modSp">
        <pc:chgData name="Davis, Emma (Music Service)" userId="6e1cada9-c937-4523-ab91-0cd49ca9fc5e" providerId="ADAL" clId="{8A7C5C48-7CF8-4057-8A8D-30AC5735290E}" dt="2020-04-21T13:57:23.740" v="8" actId="1076"/>
        <pc:sldMkLst>
          <pc:docMk/>
          <pc:sldMk cId="420910763" sldId="258"/>
        </pc:sldMkLst>
        <pc:spChg chg="mod">
          <ac:chgData name="Davis, Emma (Music Service)" userId="6e1cada9-c937-4523-ab91-0cd49ca9fc5e" providerId="ADAL" clId="{8A7C5C48-7CF8-4057-8A8D-30AC5735290E}" dt="2020-04-21T13:57:23.740" v="8" actId="1076"/>
          <ac:spMkLst>
            <pc:docMk/>
            <pc:sldMk cId="420910763" sldId="258"/>
            <ac:spMk id="2" creationId="{00000000-0000-0000-0000-000000000000}"/>
          </ac:spMkLst>
        </pc:spChg>
        <pc:picChg chg="mod">
          <ac:chgData name="Davis, Emma (Music Service)" userId="6e1cada9-c937-4523-ab91-0cd49ca9fc5e" providerId="ADAL" clId="{8A7C5C48-7CF8-4057-8A8D-30AC5735290E}" dt="2020-04-21T13:57:06.730" v="7" actId="1076"/>
          <ac:picMkLst>
            <pc:docMk/>
            <pc:sldMk cId="420910763" sldId="258"/>
            <ac:picMk id="1028" creationId="{00000000-0000-0000-0000-000000000000}"/>
          </ac:picMkLst>
        </pc:picChg>
      </pc:sldChg>
      <pc:sldChg chg="delSp">
        <pc:chgData name="Davis, Emma (Music Service)" userId="6e1cada9-c937-4523-ab91-0cd49ca9fc5e" providerId="ADAL" clId="{8A7C5C48-7CF8-4057-8A8D-30AC5735290E}" dt="2020-04-21T13:56:05.568" v="0" actId="478"/>
        <pc:sldMkLst>
          <pc:docMk/>
          <pc:sldMk cId="1388662949" sldId="262"/>
        </pc:sldMkLst>
        <pc:spChg chg="del">
          <ac:chgData name="Davis, Emma (Music Service)" userId="6e1cada9-c937-4523-ab91-0cd49ca9fc5e" providerId="ADAL" clId="{8A7C5C48-7CF8-4057-8A8D-30AC5735290E}" dt="2020-04-21T13:56:05.568" v="0" actId="478"/>
          <ac:spMkLst>
            <pc:docMk/>
            <pc:sldMk cId="1388662949" sldId="262"/>
            <ac:spMk id="3" creationId="{00000000-0000-0000-0000-000000000000}"/>
          </ac:spMkLst>
        </pc:spChg>
      </pc:sldChg>
      <pc:sldChg chg="modSp">
        <pc:chgData name="Davis, Emma (Music Service)" userId="6e1cada9-c937-4523-ab91-0cd49ca9fc5e" providerId="ADAL" clId="{8A7C5C48-7CF8-4057-8A8D-30AC5735290E}" dt="2020-04-21T14:01:40.494" v="28" actId="1076"/>
        <pc:sldMkLst>
          <pc:docMk/>
          <pc:sldMk cId="494497830" sldId="263"/>
        </pc:sldMkLst>
        <pc:picChg chg="mod">
          <ac:chgData name="Davis, Emma (Music Service)" userId="6e1cada9-c937-4523-ab91-0cd49ca9fc5e" providerId="ADAL" clId="{8A7C5C48-7CF8-4057-8A8D-30AC5735290E}" dt="2020-04-21T14:01:40.494" v="28" actId="1076"/>
          <ac:picMkLst>
            <pc:docMk/>
            <pc:sldMk cId="494497830" sldId="263"/>
            <ac:picMk id="1028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GB" sz="6600" dirty="0">
                <a:solidFill>
                  <a:schemeClr val="bg1"/>
                </a:solidFill>
              </a:rPr>
              <a:t>Keep Calm and </a:t>
            </a:r>
            <a:br>
              <a:rPr lang="en-GB" sz="6600" dirty="0">
                <a:solidFill>
                  <a:schemeClr val="bg1"/>
                </a:solidFill>
              </a:rPr>
            </a:br>
            <a:r>
              <a:rPr lang="en-GB" sz="6600" dirty="0">
                <a:solidFill>
                  <a:schemeClr val="bg1"/>
                </a:solidFill>
              </a:rPr>
              <a:t>Make Music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524000" y="4038600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600" dirty="0">
                <a:solidFill>
                  <a:schemeClr val="bg1"/>
                </a:solidFill>
              </a:rPr>
              <a:t>The Balancing Song</a:t>
            </a:r>
          </a:p>
        </p:txBody>
      </p:sp>
      <p:pic>
        <p:nvPicPr>
          <p:cNvPr id="5" name="Picture 2" descr="E:\HMS\Images\Logos\HMS logo White and Colour no fil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41" y="116633"/>
            <a:ext cx="1426343" cy="239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HMS\Images\Logos\HCC Logo White and Colou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805266"/>
            <a:ext cx="2592658" cy="681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4851178"/>
            <a:ext cx="2268537" cy="190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662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665"/>
            <a:ext cx="9275233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Getting creative with a song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9343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095" y="4805134"/>
            <a:ext cx="3529761" cy="1976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6700"/>
            <a:ext cx="8229600" cy="1143000"/>
          </a:xfrm>
        </p:spPr>
        <p:txBody>
          <a:bodyPr/>
          <a:lstStyle/>
          <a:p>
            <a:r>
              <a:rPr lang="en-GB" dirty="0"/>
              <a:t>When I am balancing….the song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05800" cy="5486400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Listen to the song 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Move your head from side to side in time with the steady beat, then try tapping your knees in time to the steady beat.</a:t>
            </a:r>
          </a:p>
          <a:p>
            <a:r>
              <a:rPr lang="en-GB" dirty="0"/>
              <a:t>How else could you keep the steady beat?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Listen again and find the bell chime sound  – trace it in the air with your finger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Explore the different balances you can do</a:t>
            </a:r>
          </a:p>
          <a:p>
            <a:pPr lvl="3"/>
            <a:r>
              <a:rPr lang="en-GB" i="1" dirty="0"/>
              <a:t>Can you balance on one foot?</a:t>
            </a:r>
          </a:p>
          <a:p>
            <a:pPr lvl="3"/>
            <a:r>
              <a:rPr lang="en-GB" i="1" dirty="0"/>
              <a:t>Can you balance on your hands?</a:t>
            </a:r>
          </a:p>
          <a:p>
            <a:pPr lvl="3"/>
            <a:r>
              <a:rPr lang="en-GB" i="1" dirty="0"/>
              <a:t>Can you balance on your knees?</a:t>
            </a:r>
          </a:p>
          <a:p>
            <a:pPr marL="1371600" lvl="3" indent="0">
              <a:buNone/>
            </a:pPr>
            <a:endParaRPr lang="en-GB" dirty="0"/>
          </a:p>
          <a:p>
            <a:pPr marL="0" lvl="3" indent="0">
              <a:buNone/>
            </a:pPr>
            <a:endParaRPr lang="en-GB" dirty="0"/>
          </a:p>
          <a:p>
            <a:pPr marL="0" lvl="3" indent="0">
              <a:buNone/>
            </a:pPr>
            <a:r>
              <a:rPr lang="en-GB" sz="2600" dirty="0">
                <a:solidFill>
                  <a:srgbClr val="C00000"/>
                </a:solidFill>
              </a:rPr>
              <a:t>Try as many </a:t>
            </a:r>
            <a:r>
              <a:rPr lang="en-GB" sz="2600" i="1" dirty="0">
                <a:solidFill>
                  <a:srgbClr val="C00000"/>
                </a:solidFill>
              </a:rPr>
              <a:t>different shapes and balances you can and </a:t>
            </a:r>
          </a:p>
          <a:p>
            <a:pPr marL="0" indent="0">
              <a:buNone/>
            </a:pPr>
            <a:r>
              <a:rPr lang="en-GB" sz="2600" i="1" dirty="0">
                <a:solidFill>
                  <a:srgbClr val="C00000"/>
                </a:solidFill>
              </a:rPr>
              <a:t>take pictures of your different balances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05800" y="533400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29000" y="1295400"/>
            <a:ext cx="234517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can listen more </a:t>
            </a:r>
          </a:p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 once</a:t>
            </a:r>
          </a:p>
        </p:txBody>
      </p:sp>
      <p:sp>
        <p:nvSpPr>
          <p:cNvPr id="10" name="Oval Callout 9"/>
          <p:cNvSpPr/>
          <p:nvPr/>
        </p:nvSpPr>
        <p:spPr>
          <a:xfrm rot="511433">
            <a:off x="3877688" y="1175265"/>
            <a:ext cx="1447800" cy="609600"/>
          </a:xfrm>
          <a:prstGeom prst="wedgeEllipse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10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19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21" r="24586"/>
          <a:stretch/>
        </p:blipFill>
        <p:spPr bwMode="auto">
          <a:xfrm rot="7346177">
            <a:off x="538189" y="3610455"/>
            <a:ext cx="1663457" cy="2245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619" y="3581400"/>
            <a:ext cx="1376362" cy="137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again…..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58200" cy="4525963"/>
          </a:xfrm>
        </p:spPr>
        <p:txBody>
          <a:bodyPr/>
          <a:lstStyle/>
          <a:p>
            <a:r>
              <a:rPr lang="en-GB" dirty="0"/>
              <a:t>Count how many times you hear…</a:t>
            </a:r>
          </a:p>
          <a:p>
            <a:pPr lvl="3"/>
            <a:r>
              <a:rPr lang="en-GB" dirty="0"/>
              <a:t>Balancing</a:t>
            </a:r>
          </a:p>
          <a:p>
            <a:pPr lvl="3"/>
            <a:r>
              <a:rPr lang="en-GB" dirty="0"/>
              <a:t>Goal</a:t>
            </a:r>
          </a:p>
          <a:p>
            <a:pPr lvl="3"/>
            <a:r>
              <a:rPr lang="en-GB" dirty="0"/>
              <a:t>Everyone</a:t>
            </a:r>
          </a:p>
          <a:p>
            <a:r>
              <a:rPr lang="en-GB" dirty="0"/>
              <a:t>See how much of the song you can join in with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What does it make you think about? Draw a balancing picture</a:t>
            </a:r>
          </a:p>
          <a:p>
            <a:endParaRPr lang="en-GB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23" y="2286000"/>
            <a:ext cx="1072444" cy="762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03 Track 3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05800" y="533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97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When I am balancing….the movie!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800" dirty="0"/>
              <a:t>Click play on the blue square to watch some amazing balancing</a:t>
            </a:r>
          </a:p>
        </p:txBody>
      </p:sp>
      <p:pic>
        <p:nvPicPr>
          <p:cNvPr id="4" name="equality_00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0200" y="2177762"/>
            <a:ext cx="6212608" cy="4659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8229600" cy="1143000"/>
          </a:xfrm>
        </p:spPr>
        <p:txBody>
          <a:bodyPr/>
          <a:lstStyle/>
          <a:p>
            <a:r>
              <a:rPr lang="en-GB" dirty="0"/>
              <a:t>When you are balancing…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0185" y="2057400"/>
            <a:ext cx="6593815" cy="4800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68632"/>
            <a:ext cx="8686800" cy="5513168"/>
          </a:xfrm>
        </p:spPr>
        <p:txBody>
          <a:bodyPr>
            <a:normAutofit fontScale="85000" lnSpcReduction="20000"/>
          </a:bodyPr>
          <a:lstStyle/>
          <a:p>
            <a:r>
              <a:rPr lang="en-GB" dirty="0"/>
              <a:t>Find a nice big space and try some of your own balances again - don’t forget to hold your position</a:t>
            </a:r>
          </a:p>
          <a:p>
            <a:r>
              <a:rPr lang="en-GB" dirty="0"/>
              <a:t>Play and sing the song, changing your balance position for each new line</a:t>
            </a:r>
          </a:p>
          <a:p>
            <a:r>
              <a:rPr lang="en-GB" dirty="0"/>
              <a:t>Work out a balance sequence that will fit in the instrumental verse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Can you work with someone else to add simple sounds during the instrumental verse that emphasize when you change your balance position</a:t>
            </a:r>
          </a:p>
          <a:p>
            <a:pPr marL="0" indent="0">
              <a:buNone/>
            </a:pPr>
            <a:endParaRPr lang="en-GB" dirty="0"/>
          </a:p>
          <a:p>
            <a:r>
              <a:rPr lang="en-GB" dirty="0"/>
              <a:t>Make a slide show of your balances and body shapes to show while playing and singing the song</a:t>
            </a:r>
          </a:p>
        </p:txBody>
      </p:sp>
      <p:sp>
        <p:nvSpPr>
          <p:cNvPr id="5" name="Rectangle 4"/>
          <p:cNvSpPr/>
          <p:nvPr/>
        </p:nvSpPr>
        <p:spPr>
          <a:xfrm rot="19940157">
            <a:off x="2208358" y="3643989"/>
            <a:ext cx="2345179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could use props like </a:t>
            </a:r>
          </a:p>
          <a:p>
            <a:pPr algn="ctr"/>
            <a:r>
              <a:rPr lang="en-US" sz="11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ribbons or  a scarf</a:t>
            </a:r>
          </a:p>
        </p:txBody>
      </p:sp>
      <p:sp>
        <p:nvSpPr>
          <p:cNvPr id="6" name="Oval Callout 5"/>
          <p:cNvSpPr/>
          <p:nvPr/>
        </p:nvSpPr>
        <p:spPr>
          <a:xfrm rot="9031160">
            <a:off x="2536807" y="3484981"/>
            <a:ext cx="1688282" cy="844101"/>
          </a:xfrm>
          <a:prstGeom prst="wedgeEllipseCallou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Callout 6"/>
          <p:cNvSpPr/>
          <p:nvPr/>
        </p:nvSpPr>
        <p:spPr>
          <a:xfrm rot="1903316">
            <a:off x="7804256" y="748672"/>
            <a:ext cx="1240687" cy="576823"/>
          </a:xfrm>
          <a:prstGeom prst="wedgeEllipseCallout">
            <a:avLst>
              <a:gd name="adj1" fmla="val -15687"/>
              <a:gd name="adj2" fmla="val 89542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 rot="2668038">
            <a:off x="7595116" y="897641"/>
            <a:ext cx="1591767" cy="2616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1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…no wobbling…</a:t>
            </a:r>
            <a:endParaRPr lang="en-US" sz="1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447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94095"/>
            <a:ext cx="8305800" cy="5836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62476"/>
            <a:ext cx="8229600" cy="1143000"/>
          </a:xfrm>
        </p:spPr>
        <p:txBody>
          <a:bodyPr/>
          <a:lstStyle/>
          <a:p>
            <a:r>
              <a:rPr lang="en-GB" dirty="0"/>
              <a:t> …and show yourself off…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382000" cy="51816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Share your performance with someone – maybe you could record it on an iPad and share it with someone else in your family or class.</a:t>
            </a:r>
          </a:p>
          <a:p>
            <a:pPr marL="0" indent="0" algn="ctr">
              <a:buNone/>
            </a:pP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If you’re at home, maybe you could perform whilst face-timing a friend or relative</a:t>
            </a:r>
          </a:p>
          <a:p>
            <a:pPr marL="0" indent="0" algn="ctr">
              <a:buNone/>
            </a:pPr>
            <a:endParaRPr lang="en-GB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GB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Enjoy !!</a:t>
            </a:r>
          </a:p>
        </p:txBody>
      </p:sp>
    </p:spTree>
    <p:extLst>
      <p:ext uri="{BB962C8B-B14F-4D97-AF65-F5344CB8AC3E}">
        <p14:creationId xmlns:p14="http://schemas.microsoft.com/office/powerpoint/2010/main" val="42596424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A98446DD4B35408626C5CD05C780AF" ma:contentTypeVersion="13" ma:contentTypeDescription="Create a new document." ma:contentTypeScope="" ma:versionID="bf1cb97500798947c03b8b1fab7564c9">
  <xsd:schema xmlns:xsd="http://www.w3.org/2001/XMLSchema" xmlns:xs="http://www.w3.org/2001/XMLSchema" xmlns:p="http://schemas.microsoft.com/office/2006/metadata/properties" xmlns:ns3="d6c9f295-6866-40ba-9ed9-513ce23f1344" xmlns:ns4="7877a85d-1b44-49b4-b533-86f3b630674e" targetNamespace="http://schemas.microsoft.com/office/2006/metadata/properties" ma:root="true" ma:fieldsID="cf877ef3fd097c88b201adac691148c4" ns3:_="" ns4:_="">
    <xsd:import namespace="d6c9f295-6866-40ba-9ed9-513ce23f1344"/>
    <xsd:import namespace="7877a85d-1b44-49b4-b533-86f3b630674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DateTaken" minOccurs="0"/>
                <xsd:element ref="ns3:MediaServiceLocatio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c9f295-6866-40ba-9ed9-513ce23f13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7a85d-1b44-49b4-b533-86f3b630674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54DFF3F-1020-492D-A491-646E95A46C98}">
  <ds:schemaRefs>
    <ds:schemaRef ds:uri="http://schemas.microsoft.com/office/infopath/2007/PartnerControls"/>
    <ds:schemaRef ds:uri="http://purl.org/dc/dcmitype/"/>
    <ds:schemaRef ds:uri="http://www.w3.org/XML/1998/namespace"/>
    <ds:schemaRef ds:uri="http://purl.org/dc/terms/"/>
    <ds:schemaRef ds:uri="7877a85d-1b44-49b4-b533-86f3b630674e"/>
    <ds:schemaRef ds:uri="http://schemas.microsoft.com/office/2006/documentManagement/types"/>
    <ds:schemaRef ds:uri="http://schemas.openxmlformats.org/package/2006/metadata/core-properties"/>
    <ds:schemaRef ds:uri="d6c9f295-6866-40ba-9ed9-513ce23f1344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52DC825-FE82-4700-B6EC-3F81BDAA716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D7DE2E5-DCF2-4DD1-B44D-F77905C1F89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c9f295-6866-40ba-9ed9-513ce23f1344"/>
    <ds:schemaRef ds:uri="7877a85d-1b44-49b4-b533-86f3b63067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</TotalTime>
  <Words>333</Words>
  <Application>Microsoft Office PowerPoint</Application>
  <PresentationFormat>On-screen Show (4:3)</PresentationFormat>
  <Paragraphs>51</Paragraphs>
  <Slides>7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Keep Calm and  Make Music</vt:lpstr>
      <vt:lpstr>Getting creative with a song</vt:lpstr>
      <vt:lpstr>When I am balancing….the song</vt:lpstr>
      <vt:lpstr>Listen again…..</vt:lpstr>
      <vt:lpstr>When I am balancing….the movie!</vt:lpstr>
      <vt:lpstr>When you are balancing…</vt:lpstr>
      <vt:lpstr> …and show yourself off…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creative with a song</dc:title>
  <dc:creator>HMS</dc:creator>
  <cp:lastModifiedBy>Davis, Emma (Music Service)</cp:lastModifiedBy>
  <cp:revision>21</cp:revision>
  <dcterms:created xsi:type="dcterms:W3CDTF">2006-08-16T00:00:00Z</dcterms:created>
  <dcterms:modified xsi:type="dcterms:W3CDTF">2020-04-21T14:01:49Z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0x01010018A98446DD4B35408626C5CD05C780AF</vt:lpwstr>
  </property>
</Properties>
</file>