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1" r:id="rId5"/>
    <p:sldId id="292" r:id="rId6"/>
    <p:sldId id="295" r:id="rId7"/>
    <p:sldId id="294" r:id="rId8"/>
    <p:sldId id="296" r:id="rId9"/>
    <p:sldId id="293" r:id="rId10"/>
    <p:sldId id="301" r:id="rId11"/>
    <p:sldId id="298" r:id="rId12"/>
    <p:sldId id="300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6412" autoAdjust="0"/>
  </p:normalViewPr>
  <p:slideViewPr>
    <p:cSldViewPr>
      <p:cViewPr varScale="1">
        <p:scale>
          <a:sx n="53" d="100"/>
          <a:sy n="53" d="100"/>
        </p:scale>
        <p:origin x="153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Emma (Music Service)" userId="6e1cada9-c937-4523-ab91-0cd49ca9fc5e" providerId="ADAL" clId="{7A446E08-AA47-43B3-9CCC-7C3C33020129}"/>
    <pc:docChg chg="undo custSel modSld">
      <pc:chgData name="Davis, Emma (Music Service)" userId="6e1cada9-c937-4523-ab91-0cd49ca9fc5e" providerId="ADAL" clId="{7A446E08-AA47-43B3-9CCC-7C3C33020129}" dt="2020-06-09T14:38:30.093" v="2" actId="478"/>
      <pc:docMkLst>
        <pc:docMk/>
      </pc:docMkLst>
      <pc:sldChg chg="delSp modSp">
        <pc:chgData name="Davis, Emma (Music Service)" userId="6e1cada9-c937-4523-ab91-0cd49ca9fc5e" providerId="ADAL" clId="{7A446E08-AA47-43B3-9CCC-7C3C33020129}" dt="2020-06-09T14:38:30.093" v="2" actId="478"/>
        <pc:sldMkLst>
          <pc:docMk/>
          <pc:sldMk cId="2481285808" sldId="271"/>
        </pc:sldMkLst>
        <pc:spChg chg="del">
          <ac:chgData name="Davis, Emma (Music Service)" userId="6e1cada9-c937-4523-ab91-0cd49ca9fc5e" providerId="ADAL" clId="{7A446E08-AA47-43B3-9CCC-7C3C33020129}" dt="2020-06-09T14:38:30.093" v="2" actId="478"/>
          <ac:spMkLst>
            <pc:docMk/>
            <pc:sldMk cId="2481285808" sldId="271"/>
            <ac:spMk id="3" creationId="{00000000-0000-0000-0000-000000000000}"/>
          </ac:spMkLst>
        </pc:spChg>
        <pc:spChg chg="mod">
          <ac:chgData name="Davis, Emma (Music Service)" userId="6e1cada9-c937-4523-ab91-0cd49ca9fc5e" providerId="ADAL" clId="{7A446E08-AA47-43B3-9CCC-7C3C33020129}" dt="2020-06-09T14:38:25.642" v="1" actId="6549"/>
          <ac:spMkLst>
            <pc:docMk/>
            <pc:sldMk cId="2481285808" sldId="27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13B65-BEDF-4B95-B26D-9AA2F4BE1E8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295E-1929-46D9-A0CA-D94381627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6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underwater vocal</a:t>
            </a:r>
            <a:r>
              <a:rPr lang="en-GB" baseline="0" dirty="0"/>
              <a:t> line doesn’t stop throughout the song – it is an ostinato (if you want a posh musical word!)</a:t>
            </a:r>
          </a:p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an</a:t>
            </a:r>
            <a:r>
              <a:rPr lang="en-GB" baseline="0" dirty="0"/>
              <a:t> enhanced </a:t>
            </a:r>
            <a:r>
              <a:rPr lang="en-GB" dirty="0"/>
              <a:t>sensory approach to the song explore bubbles during the first verse, wet lettuce / wilted cabbage in the second verse / and a whale</a:t>
            </a:r>
            <a:r>
              <a:rPr lang="en-GB" baseline="0" dirty="0"/>
              <a:t> bath toy / stretchy grey-silver </a:t>
            </a:r>
            <a:r>
              <a:rPr lang="en-GB" baseline="0" dirty="0" err="1"/>
              <a:t>lycra</a:t>
            </a:r>
            <a:r>
              <a:rPr lang="en-GB" baseline="0" dirty="0"/>
              <a:t> (to represent whale skin)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3295E-1929-46D9-A0CA-D94381627C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6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3295E-1929-46D9-A0CA-D94381627C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2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go on-line and choose underwater images rather than generating your own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3295E-1929-46D9-A0CA-D94381627C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1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6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8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4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1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3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8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1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59F6-F1C2-42FB-98C1-71B5724A51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722-8B4D-49C4-B585-8F6E44CFE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9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6600">
                <a:solidFill>
                  <a:schemeClr val="bg1"/>
                </a:solidFill>
              </a:rPr>
              <a:t>Keep Calm and </a:t>
            </a:r>
            <a:br>
              <a:rPr lang="en-GB" altLang="en-US" sz="6600">
                <a:solidFill>
                  <a:schemeClr val="bg1"/>
                </a:solidFill>
              </a:rPr>
            </a:br>
            <a:r>
              <a:rPr lang="en-GB" altLang="en-US" sz="6600">
                <a:solidFill>
                  <a:schemeClr val="bg1"/>
                </a:solidFill>
              </a:rPr>
              <a:t>Make Music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600" dirty="0">
                <a:solidFill>
                  <a:schemeClr val="bg1"/>
                </a:solidFill>
              </a:rPr>
              <a:t>Underwater</a:t>
            </a:r>
          </a:p>
          <a:p>
            <a:pPr>
              <a:defRPr/>
            </a:pP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053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15888"/>
            <a:ext cx="142716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259238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31" y="4724398"/>
            <a:ext cx="22685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28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ear-concept-underwater-ocean-floor-perspectives-shutter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99871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Additional sensory ideas…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1800" dirty="0">
                <a:solidFill>
                  <a:schemeClr val="bg1">
                    <a:lumMod val="95000"/>
                  </a:schemeClr>
                </a:solidFill>
              </a:rPr>
              <a:t>if you </a:t>
            </a:r>
            <a:r>
              <a:rPr lang="en-GB" sz="1800">
                <a:solidFill>
                  <a:schemeClr val="bg1">
                    <a:lumMod val="95000"/>
                  </a:schemeClr>
                </a:solidFill>
              </a:rPr>
              <a:t>have time you </a:t>
            </a:r>
            <a:r>
              <a:rPr lang="en-GB" sz="1800" dirty="0">
                <a:solidFill>
                  <a:schemeClr val="bg1">
                    <a:lumMod val="95000"/>
                  </a:schemeClr>
                </a:solidFill>
              </a:rPr>
              <a:t>could listen to the song and try out some more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Make a fish and move it along with music</a:t>
            </a:r>
          </a:p>
          <a:p>
            <a:r>
              <a:rPr lang="en-GB" dirty="0">
                <a:solidFill>
                  <a:schemeClr val="bg1"/>
                </a:solidFill>
              </a:rPr>
              <a:t>Set up an </a:t>
            </a:r>
            <a:r>
              <a:rPr lang="en-GB" i="1" dirty="0">
                <a:solidFill>
                  <a:schemeClr val="bg1"/>
                </a:solidFill>
              </a:rPr>
              <a:t>underwater explore </a:t>
            </a:r>
            <a:r>
              <a:rPr lang="en-GB" dirty="0">
                <a:solidFill>
                  <a:schemeClr val="bg1"/>
                </a:solidFill>
              </a:rPr>
              <a:t>tray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with aquarium stone, water, floating greenery, toy fish and other underwater creatures</a:t>
            </a:r>
          </a:p>
          <a:p>
            <a:r>
              <a:rPr lang="en-GB" dirty="0">
                <a:solidFill>
                  <a:schemeClr val="bg1"/>
                </a:solidFill>
              </a:rPr>
              <a:t>Make an underwater collage using different materials </a:t>
            </a:r>
            <a:r>
              <a:rPr lang="en-GB" dirty="0" err="1">
                <a:solidFill>
                  <a:schemeClr val="bg1"/>
                </a:solidFill>
              </a:rPr>
              <a:t>eg</a:t>
            </a:r>
            <a:r>
              <a:rPr lang="en-GB" dirty="0">
                <a:solidFill>
                  <a:schemeClr val="bg1"/>
                </a:solidFill>
              </a:rPr>
              <a:t> foam, foil, glitter, netting</a:t>
            </a:r>
          </a:p>
          <a:p>
            <a:r>
              <a:rPr lang="en-GB" dirty="0">
                <a:solidFill>
                  <a:schemeClr val="bg1"/>
                </a:solidFill>
              </a:rPr>
              <a:t>Explore different shells – how do they feel, what sounds do they make</a:t>
            </a:r>
          </a:p>
          <a:p>
            <a:r>
              <a:rPr lang="en-GB" dirty="0">
                <a:solidFill>
                  <a:schemeClr val="bg1"/>
                </a:solidFill>
              </a:rPr>
              <a:t>Enjoy blowing and watching bubbles</a:t>
            </a:r>
          </a:p>
          <a:p>
            <a:r>
              <a:rPr lang="en-GB" dirty="0">
                <a:solidFill>
                  <a:schemeClr val="bg1"/>
                </a:solidFill>
              </a:rPr>
              <a:t>Fill a glass bowl with water and look at things through it / in it, try adding drops of food colouring and see how it swirls in the water</a:t>
            </a:r>
          </a:p>
          <a:p>
            <a:pPr marL="0" indent="0" algn="r">
              <a:buNone/>
            </a:pPr>
            <a:endParaRPr lang="en-GB" sz="23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GB" sz="23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GB" sz="23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Let your imagination swim free!</a:t>
            </a:r>
          </a:p>
          <a:p>
            <a:endParaRPr lang="en-GB" sz="23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marL="0" indent="0">
              <a:buNone/>
            </a:pP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5895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40" y="-199280"/>
            <a:ext cx="9289032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</p:spPr>
        <p:txBody>
          <a:bodyPr>
            <a:normAutofit/>
          </a:bodyPr>
          <a:lstStyle/>
          <a:p>
            <a:r>
              <a:rPr lang="en-GB" dirty="0"/>
              <a:t>What might you see under water?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prstTxWarp prst="textWave4">
              <a:avLst/>
            </a:prstTxWarp>
            <a:normAutofit/>
          </a:bodyPr>
          <a:lstStyle/>
          <a:p>
            <a:pPr marL="0" indent="0" algn="r">
              <a:buNone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r">
              <a:buNone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Find some pictures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Talk together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		Move as if you are underwater</a:t>
            </a:r>
          </a:p>
          <a:p>
            <a:pPr marL="0" indent="0" algn="ctr">
              <a:buNone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Make some underwater sounds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		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40" y="-220364"/>
            <a:ext cx="9289032" cy="717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 and explore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857403"/>
          </a:xfrm>
        </p:spPr>
        <p:txBody>
          <a:bodyPr>
            <a:prstTxWarp prst="textWave1">
              <a:avLst/>
            </a:prstTxWarp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Blow some bubbles and follow them with your finger as they float through the air</a:t>
            </a:r>
          </a:p>
          <a:p>
            <a:pPr marL="0" indent="0" algn="r">
              <a:buNone/>
            </a:pP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r"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Find something shiny and make it dance like a fish in the water</a:t>
            </a:r>
          </a:p>
          <a:p>
            <a:pPr marL="0" indent="0" algn="r">
              <a:buNone/>
            </a:pP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Fill a bowl with soapy warm water and enjoy moving your hands around in it</a:t>
            </a:r>
          </a:p>
          <a:p>
            <a:pPr marL="0" indent="0">
              <a:buNone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underwater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40" y="-199280"/>
            <a:ext cx="9289032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Listen to this song…</a:t>
            </a:r>
            <a:br>
              <a:rPr lang="en-GB" dirty="0"/>
            </a:br>
            <a:r>
              <a:rPr lang="en-GB" sz="3100" dirty="0"/>
              <a:t>what does it sound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12568"/>
          </a:xfrm>
        </p:spPr>
        <p:txBody>
          <a:bodyPr>
            <a:prstTxWarp prst="textWave4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endParaRPr lang="en-GB" sz="30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GB" sz="3000" dirty="0">
                <a:solidFill>
                  <a:schemeClr val="bg1">
                    <a:lumMod val="85000"/>
                  </a:schemeClr>
                </a:solidFill>
              </a:rPr>
              <a:t>Can you hear the voice singing </a:t>
            </a:r>
            <a:r>
              <a:rPr lang="en-GB" sz="3000" i="1" dirty="0">
                <a:solidFill>
                  <a:schemeClr val="bg1">
                    <a:lumMod val="85000"/>
                  </a:schemeClr>
                </a:solidFill>
              </a:rPr>
              <a:t>underwater, underwater</a:t>
            </a:r>
          </a:p>
          <a:p>
            <a:pPr marL="0" indent="0" algn="r">
              <a:buNone/>
            </a:pPr>
            <a:r>
              <a:rPr lang="en-GB" sz="3000" dirty="0">
                <a:solidFill>
                  <a:schemeClr val="bg1">
                    <a:lumMod val="85000"/>
                  </a:schemeClr>
                </a:solidFill>
              </a:rPr>
              <a:t>Try joining in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Listen again and draw/write what else you hear in the song</a:t>
            </a:r>
          </a:p>
          <a:p>
            <a:pPr marL="0" indent="0">
              <a:buNone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	Bubbles 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   Seaweed  						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         Whales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380312" y="4869160"/>
            <a:ext cx="1368152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596336" y="5013176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Did you get them all?</a:t>
            </a:r>
          </a:p>
        </p:txBody>
      </p:sp>
    </p:spTree>
    <p:extLst>
      <p:ext uri="{BB962C8B-B14F-4D97-AF65-F5344CB8AC3E}">
        <p14:creationId xmlns:p14="http://schemas.microsoft.com/office/powerpoint/2010/main" val="15612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40" y="-199280"/>
            <a:ext cx="9289032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</p:spPr>
        <p:txBody>
          <a:bodyPr>
            <a:normAutofit/>
          </a:bodyPr>
          <a:lstStyle/>
          <a:p>
            <a:r>
              <a:rPr lang="en-GB" dirty="0"/>
              <a:t>Listen and 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92" y="1268760"/>
            <a:ext cx="8712968" cy="4929411"/>
          </a:xfrm>
        </p:spPr>
        <p:txBody>
          <a:bodyPr>
            <a:prstTxWarp prst="textWave4">
              <a:avLst/>
            </a:prstTxWarp>
            <a:normAutofit fontScale="70000" lnSpcReduction="20000"/>
          </a:bodyPr>
          <a:lstStyle/>
          <a:p>
            <a:pPr marL="0" indent="0" algn="r">
              <a:buNone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Try singing the words</a:t>
            </a:r>
          </a:p>
          <a:p>
            <a:pPr marL="0" indent="0" algn="r">
              <a:buNone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Bubbles underwater, ripple way down deep</a:t>
            </a:r>
          </a:p>
          <a:p>
            <a:pPr marL="0" indent="0" algn="r">
              <a:buNone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Seaweed underwater, floating way down deep</a:t>
            </a:r>
          </a:p>
          <a:p>
            <a:pPr marL="0" indent="0" algn="r">
              <a:buNone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Whales underwater,, swimming way down deep</a:t>
            </a:r>
          </a:p>
          <a:p>
            <a:pPr marL="0" indent="0" algn="r">
              <a:buNone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Try singing underwater, underwater all the way through the song……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		</a:t>
            </a:r>
          </a:p>
          <a:p>
            <a:pPr marL="0" indent="0" algn="ctr">
              <a:buNone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r">
              <a:buNone/>
            </a:pP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 algn="r">
              <a:buNone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add some actions to the song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8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35" y="4365104"/>
            <a:ext cx="3499574" cy="201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43" y="2492896"/>
            <a:ext cx="2081357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26" y="188640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Sounds from our song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47068"/>
            <a:ext cx="8229600" cy="5062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song is about 3 things under the water</a:t>
            </a:r>
          </a:p>
          <a:p>
            <a:pPr marL="0" indent="0" algn="ctr">
              <a:buNone/>
            </a:pPr>
            <a:r>
              <a:rPr lang="en-GB" dirty="0"/>
              <a:t>Bubbles</a:t>
            </a:r>
          </a:p>
          <a:p>
            <a:pPr marL="0" indent="0" algn="ctr">
              <a:buNone/>
            </a:pPr>
            <a:r>
              <a:rPr lang="en-GB" dirty="0"/>
              <a:t>Seaweed</a:t>
            </a:r>
          </a:p>
          <a:p>
            <a:pPr marL="0" indent="0" algn="ctr">
              <a:buNone/>
            </a:pPr>
            <a:r>
              <a:rPr lang="en-GB" dirty="0"/>
              <a:t>Whales</a:t>
            </a:r>
          </a:p>
          <a:p>
            <a:pPr marL="0" indent="0">
              <a:buNone/>
            </a:pPr>
            <a:r>
              <a:rPr lang="en-GB" dirty="0"/>
              <a:t>Can you think of a sound for each of these?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What other underwater sounds can you make?</a:t>
            </a:r>
          </a:p>
          <a:p>
            <a:pPr marL="0" indent="0">
              <a:buNone/>
            </a:pPr>
            <a:r>
              <a:rPr lang="en-GB" sz="1400" dirty="0" err="1"/>
              <a:t>PSSTT</a:t>
            </a:r>
            <a:r>
              <a:rPr lang="en-GB" sz="1400" dirty="0"/>
              <a:t>…..have a look on the next slide for some ideas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8596" y1="24211" x2="68596" y2="24211"/>
                        <a14:backgroundMark x1="68596" y1="25263" x2="66667" y2="33684"/>
                        <a14:backgroundMark x1="66667" y1="34737" x2="66667" y2="34737"/>
                        <a14:backgroundMark x1="45088" y1="37544" x2="45088" y2="37544"/>
                        <a14:backgroundMark x1="54386" y1="34737" x2="54386" y2="34737"/>
                        <a14:backgroundMark x1="77193" y1="25263" x2="77193" y2="2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16" y="5877272"/>
            <a:ext cx="1130449" cy="113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187624" y="4365104"/>
            <a:ext cx="1656184" cy="10061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42976" y="445266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You could use mouth or vocal sounds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3419872" y="4078064"/>
            <a:ext cx="1656184" cy="10061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Callout 10"/>
          <p:cNvSpPr/>
          <p:nvPr/>
        </p:nvSpPr>
        <p:spPr>
          <a:xfrm>
            <a:off x="5357559" y="4277538"/>
            <a:ext cx="1656184" cy="10061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563888" y="414563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You could use other body sounds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1574" y="4365102"/>
            <a:ext cx="1502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You could use sounds you find around you</a:t>
            </a:r>
          </a:p>
        </p:txBody>
      </p:sp>
    </p:spTree>
    <p:extLst>
      <p:ext uri="{BB962C8B-B14F-4D97-AF65-F5344CB8AC3E}">
        <p14:creationId xmlns:p14="http://schemas.microsoft.com/office/powerpoint/2010/main" val="39655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926650" cy="416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Maybe your sounds could include some of these: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dirty="0"/>
              <a:t>Make or find a sound to go with all the ideas you choose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underwater sounds</a:t>
            </a:r>
          </a:p>
        </p:txBody>
      </p:sp>
    </p:spTree>
    <p:extLst>
      <p:ext uri="{BB962C8B-B14F-4D97-AF65-F5344CB8AC3E}">
        <p14:creationId xmlns:p14="http://schemas.microsoft.com/office/powerpoint/2010/main" val="34277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underwater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68760"/>
            <a:ext cx="849027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Draw a picture to show which underwater  sounds you have chosen</a:t>
            </a:r>
          </a:p>
          <a:p>
            <a:pPr marL="0" indent="0">
              <a:buNone/>
            </a:pPr>
            <a:r>
              <a:rPr lang="en-GB" sz="2400" i="1" dirty="0"/>
              <a:t>Don’t forget to include the bubbles, the seaweed and the whales.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Once you are happy with your picture and sounds, perform them along with the song backing track (above) creating your very own Underwater Music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underwater backi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6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0" dur="26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26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52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mazon.com : CSFOTO 7x5ft Background for Underwater Worl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34341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Woo </a:t>
            </a:r>
            <a:r>
              <a:rPr lang="en-GB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hoo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b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music is  </a:t>
            </a:r>
            <a:r>
              <a:rPr lang="en-GB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splashingly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GB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awesome!</a:t>
            </a:r>
          </a:p>
        </p:txBody>
      </p:sp>
    </p:spTree>
    <p:extLst>
      <p:ext uri="{BB962C8B-B14F-4D97-AF65-F5344CB8AC3E}">
        <p14:creationId xmlns:p14="http://schemas.microsoft.com/office/powerpoint/2010/main" val="39622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98446DD4B35408626C5CD05C780AF" ma:contentTypeVersion="13" ma:contentTypeDescription="Create a new document." ma:contentTypeScope="" ma:versionID="bf1cb97500798947c03b8b1fab7564c9">
  <xsd:schema xmlns:xsd="http://www.w3.org/2001/XMLSchema" xmlns:xs="http://www.w3.org/2001/XMLSchema" xmlns:p="http://schemas.microsoft.com/office/2006/metadata/properties" xmlns:ns3="d6c9f295-6866-40ba-9ed9-513ce23f1344" xmlns:ns4="7877a85d-1b44-49b4-b533-86f3b630674e" targetNamespace="http://schemas.microsoft.com/office/2006/metadata/properties" ma:root="true" ma:fieldsID="cf877ef3fd097c88b201adac691148c4" ns3:_="" ns4:_="">
    <xsd:import namespace="d6c9f295-6866-40ba-9ed9-513ce23f1344"/>
    <xsd:import namespace="7877a85d-1b44-49b4-b533-86f3b63067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9f295-6866-40ba-9ed9-513ce23f1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a85d-1b44-49b4-b533-86f3b6306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E6778A-F391-4401-AD72-02CCEDBB5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c9f295-6866-40ba-9ed9-513ce23f1344"/>
    <ds:schemaRef ds:uri="7877a85d-1b44-49b4-b533-86f3b6306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A832F2-EA85-426D-976A-4A30E49BD9D8}">
  <ds:schemaRefs>
    <ds:schemaRef ds:uri="http://schemas.microsoft.com/office/2006/metadata/properties"/>
    <ds:schemaRef ds:uri="http://www.w3.org/XML/1998/namespace"/>
    <ds:schemaRef ds:uri="d6c9f295-6866-40ba-9ed9-513ce23f1344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877a85d-1b44-49b4-b533-86f3b630674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EFAA76-B5AB-428A-B2F7-FFCAE3C10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476</Words>
  <Application>Microsoft Office PowerPoint</Application>
  <PresentationFormat>On-screen Show (4:3)</PresentationFormat>
  <Paragraphs>96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Keep Calm and  Make Music</vt:lpstr>
      <vt:lpstr>What might you see under water?</vt:lpstr>
      <vt:lpstr>Listen and explore …</vt:lpstr>
      <vt:lpstr>Listen to this song… what does it sound like?</vt:lpstr>
      <vt:lpstr>Listen and sing</vt:lpstr>
      <vt:lpstr>Sounds from our song</vt:lpstr>
      <vt:lpstr>Your underwater sounds</vt:lpstr>
      <vt:lpstr>Your underwater music</vt:lpstr>
      <vt:lpstr>Woo hoo! Your music is  splashingly</vt:lpstr>
      <vt:lpstr>Additional sensory ideas… if you have time you could listen to the song and try out some more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got rhythm KS1</dc:title>
  <dc:creator>HMS</dc:creator>
  <cp:lastModifiedBy>Davis, Emma (Music Service)</cp:lastModifiedBy>
  <cp:revision>75</cp:revision>
  <dcterms:created xsi:type="dcterms:W3CDTF">2020-05-01T09:32:17Z</dcterms:created>
  <dcterms:modified xsi:type="dcterms:W3CDTF">2020-06-09T14:38:32Z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0x01010018A98446DD4B35408626C5CD05C780AF</vt:lpwstr>
  </property>
</Properties>
</file>