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6" r:id="rId6"/>
    <p:sldId id="258" r:id="rId7"/>
    <p:sldId id="261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psplat.com/sound-effect-category/animals/" TargetMode="External"/><Relationship Id="rId5" Type="http://schemas.openxmlformats.org/officeDocument/2006/relationships/hyperlink" Target="https://www.freesoundeffects.com/free-sounds/animals-10013/" TargetMode="External"/><Relationship Id="rId4" Type="http://schemas.openxmlformats.org/officeDocument/2006/relationships/hyperlink" Target="https://www.soundboardcity.com/animal-sound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aFtAKnqBU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youtube.com/watch?v=2Qa9YDgtc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aSQa-yCNjg" TargetMode="External"/><Relationship Id="rId5" Type="http://schemas.openxmlformats.org/officeDocument/2006/relationships/hyperlink" Target="https://www.youtube.com/watch?v=DMngXo9B_Vg" TargetMode="External"/><Relationship Id="rId4" Type="http://schemas.openxmlformats.org/officeDocument/2006/relationships/hyperlink" Target="https://www.youtube.com/watch?v=hmeUSSEaxf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993HNAa8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www.youtube.com/watch?v=1L993HNAa8M" TargetMode="External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EASTER </a:t>
            </a:r>
            <a:r>
              <a:rPr lang="en-GB" sz="3600" dirty="0" err="1">
                <a:solidFill>
                  <a:schemeClr val="bg1"/>
                </a:solidFill>
              </a:rPr>
              <a:t>EGGSTRAS</a:t>
            </a:r>
            <a:r>
              <a:rPr lang="en-GB" sz="3600" dirty="0">
                <a:solidFill>
                  <a:schemeClr val="bg1"/>
                </a:solidFill>
              </a:rPr>
              <a:t>!</a:t>
            </a:r>
          </a:p>
          <a:p>
            <a:r>
              <a:rPr lang="en-GB" sz="3600" dirty="0">
                <a:solidFill>
                  <a:schemeClr val="bg1"/>
                </a:solidFill>
              </a:rPr>
              <a:t>Sound Seekers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3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676399"/>
          </a:xfrm>
        </p:spPr>
        <p:txBody>
          <a:bodyPr/>
          <a:lstStyle/>
          <a:p>
            <a:r>
              <a:rPr lang="en-GB" dirty="0"/>
              <a:t>Sound seekers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4998"/>
            <a:ext cx="6629400" cy="46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92500" lnSpcReduction="10000"/>
          </a:bodyPr>
          <a:lstStyle/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r>
              <a:rPr lang="en-GB" i="1" dirty="0"/>
              <a:t>Mini sound explorations and discoveries</a:t>
            </a:r>
          </a:p>
        </p:txBody>
      </p:sp>
    </p:spTree>
    <p:extLst>
      <p:ext uri="{BB962C8B-B14F-4D97-AF65-F5344CB8AC3E}">
        <p14:creationId xmlns:p14="http://schemas.microsoft.com/office/powerpoint/2010/main" val="365093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051">
            <a:off x="168135" y="4505097"/>
            <a:ext cx="1371774" cy="69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/>
              <a:t>Call of the wild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-152400"/>
            <a:ext cx="2701636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8418"/>
            <a:ext cx="8305800" cy="5888182"/>
          </a:xfrm>
        </p:spPr>
        <p:txBody>
          <a:bodyPr>
            <a:normAutofit/>
          </a:bodyPr>
          <a:lstStyle/>
          <a:p>
            <a:r>
              <a:rPr lang="en-GB" sz="2800" dirty="0"/>
              <a:t>How many animal sounds can you already make?</a:t>
            </a:r>
          </a:p>
          <a:p>
            <a:r>
              <a:rPr lang="en-GB" sz="2800" dirty="0"/>
              <a:t>Make a list and categorise them for e.g.</a:t>
            </a:r>
          </a:p>
          <a:p>
            <a:pPr lvl="1"/>
            <a:r>
              <a:rPr lang="en-GB" sz="1800" dirty="0"/>
              <a:t>loud / quiet sounds</a:t>
            </a:r>
          </a:p>
          <a:p>
            <a:pPr lvl="1"/>
            <a:r>
              <a:rPr lang="en-GB" sz="1800" dirty="0"/>
              <a:t>long / short  sounds</a:t>
            </a:r>
          </a:p>
          <a:p>
            <a:pPr lvl="1"/>
            <a:r>
              <a:rPr lang="en-GB" sz="1800" dirty="0"/>
              <a:t>high / low sounds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sz="2800" dirty="0"/>
              <a:t>If you can, record your sounds on a phone / iPad / tablet</a:t>
            </a:r>
          </a:p>
          <a:p>
            <a:endParaRPr lang="en-GB" sz="2800" dirty="0"/>
          </a:p>
          <a:p>
            <a:r>
              <a:rPr lang="en-GB" sz="2800" dirty="0"/>
              <a:t>Try them out and see if other people can recognise them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0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351">
            <a:off x="139745" y="4114799"/>
            <a:ext cx="1571625" cy="8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dirty="0"/>
              <a:t>Call of the wild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52400"/>
            <a:ext cx="2701636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Investigate new animal sounds </a:t>
            </a:r>
          </a:p>
          <a:p>
            <a:pPr lvl="1"/>
            <a:r>
              <a:rPr lang="en-GB" dirty="0"/>
              <a:t>start by checking out these websites</a:t>
            </a:r>
          </a:p>
          <a:p>
            <a:pPr marL="2628900" lvl="6" indent="0">
              <a:buNone/>
            </a:pPr>
            <a:r>
              <a:rPr lang="en-GB" sz="2300" dirty="0">
                <a:hlinkClick r:id="rId4"/>
              </a:rPr>
              <a:t>soundboard animals</a:t>
            </a:r>
            <a:endParaRPr lang="en-GB" sz="2300" dirty="0"/>
          </a:p>
          <a:p>
            <a:pPr marL="2628900" lvl="6" indent="0">
              <a:buNone/>
            </a:pPr>
            <a:r>
              <a:rPr lang="en-GB" sz="2300" dirty="0">
                <a:hlinkClick r:id="rId5"/>
              </a:rPr>
              <a:t>animal sound effects</a:t>
            </a:r>
            <a:endParaRPr lang="en-GB" sz="2300" dirty="0">
              <a:hlinkClick r:id="rId4"/>
            </a:endParaRPr>
          </a:p>
          <a:p>
            <a:pPr marL="2628900" lvl="6" indent="0">
              <a:buNone/>
            </a:pPr>
            <a:r>
              <a:rPr lang="en-GB" sz="2300" dirty="0">
                <a:hlinkClick r:id="rId6"/>
              </a:rPr>
              <a:t>animal sounds</a:t>
            </a:r>
            <a:endParaRPr lang="en-GB" sz="2300" dirty="0"/>
          </a:p>
          <a:p>
            <a:pPr marL="1200150" lvl="3" indent="-342900"/>
            <a:r>
              <a:rPr lang="en-GB" sz="2800" dirty="0"/>
              <a:t>see if you can echo / match them</a:t>
            </a:r>
          </a:p>
          <a:p>
            <a:pPr marL="857250" lvl="3" indent="0">
              <a:buNone/>
            </a:pPr>
            <a:endParaRPr lang="en-GB" sz="2800" dirty="0"/>
          </a:p>
          <a:p>
            <a:r>
              <a:rPr lang="en-GB" dirty="0"/>
              <a:t>Add the sounds to your list and categorise them by one of their qualities (loud/quiet, long/short….)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can, download  the sounds you find and create an animal sounds quiz to match sounds and pictures together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could try telling a story and adding your sound effects to it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99" y="5638800"/>
            <a:ext cx="12906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7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43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Some people are amazing at mimicking animal sounds….</a:t>
            </a:r>
          </a:p>
          <a:p>
            <a:pPr marL="0" indent="0">
              <a:buNone/>
            </a:pPr>
            <a:r>
              <a:rPr lang="en-GB" dirty="0" err="1">
                <a:hlinkClick r:id="rId2"/>
              </a:rPr>
              <a:t>Animazing</a:t>
            </a:r>
            <a:r>
              <a:rPr lang="en-GB" dirty="0">
                <a:hlinkClick r:id="rId2"/>
              </a:rPr>
              <a:t>!</a:t>
            </a:r>
            <a:endParaRPr lang="en-GB" dirty="0"/>
          </a:p>
          <a:p>
            <a:pPr marL="0" indent="0">
              <a:buNone/>
            </a:pPr>
            <a:endParaRPr lang="en-GB" sz="1900" dirty="0"/>
          </a:p>
          <a:p>
            <a:r>
              <a:rPr lang="en-GB" dirty="0"/>
              <a:t>And sometimes animals can sound like humans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Grumpy Nanny</a:t>
            </a:r>
            <a:r>
              <a:rPr lang="en-GB" dirty="0"/>
              <a:t>			</a:t>
            </a:r>
            <a:r>
              <a:rPr lang="en-GB" dirty="0">
                <a:hlinkClick r:id="rId4"/>
              </a:rPr>
              <a:t>Pretty Polly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Sometimes composers use animal sounds in their music  - check out this duet inspired by Rossini in the late 1800s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Meow!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And this piece Called Waltzing cats by Leroy Anderson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Meow 2!</a:t>
            </a:r>
            <a:r>
              <a:rPr lang="en-GB" dirty="0"/>
              <a:t>	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27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 rot="10410258">
            <a:off x="6248401" y="5689063"/>
            <a:ext cx="2286000" cy="885601"/>
          </a:xfrm>
          <a:prstGeom prst="wedgeEllipseCallout">
            <a:avLst>
              <a:gd name="adj1" fmla="val -19506"/>
              <a:gd name="adj2" fmla="val 7391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67501" y="580869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Listen for the violin meows</a:t>
            </a:r>
          </a:p>
        </p:txBody>
      </p:sp>
      <p:sp>
        <p:nvSpPr>
          <p:cNvPr id="8" name="Oval Callout 7"/>
          <p:cNvSpPr/>
          <p:nvPr/>
        </p:nvSpPr>
        <p:spPr>
          <a:xfrm rot="10447973">
            <a:off x="1628120" y="4132114"/>
            <a:ext cx="3097995" cy="944713"/>
          </a:xfrm>
          <a:prstGeom prst="wedgeEllipseCallout">
            <a:avLst>
              <a:gd name="adj1" fmla="val 16927"/>
              <a:gd name="adj2" fmla="val 9344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20922973">
            <a:off x="2023831" y="4215306"/>
            <a:ext cx="229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Do you think these 2 cats are friends?</a:t>
            </a:r>
          </a:p>
        </p:txBody>
      </p:sp>
    </p:spTree>
    <p:extLst>
      <p:ext uri="{BB962C8B-B14F-4D97-AF65-F5344CB8AC3E}">
        <p14:creationId xmlns:p14="http://schemas.microsoft.com/office/powerpoint/2010/main" val="398372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3733800" cy="180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Carnival of the Animals</a:t>
            </a:r>
            <a:br>
              <a:rPr lang="en-GB" dirty="0"/>
            </a:br>
            <a:r>
              <a:rPr lang="en-GB" sz="3600" dirty="0"/>
              <a:t>Camille Saint-Saens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French composer Camille Saint-Saens composed this piece in 1886</a:t>
            </a:r>
          </a:p>
          <a:p>
            <a:r>
              <a:rPr lang="en-GB" dirty="0"/>
              <a:t>It is a set of 14 little pieces and lasts for about 25 minutes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clip </a:t>
            </a:r>
            <a:r>
              <a:rPr lang="en-GB" dirty="0">
                <a:hlinkClick r:id="rId3"/>
              </a:rPr>
              <a:t>Carnival of the Animals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is the whole piece which you can listen to  if you have 25 minutes now……..</a:t>
            </a:r>
          </a:p>
          <a:p>
            <a:pPr marL="0" indent="0">
              <a:buNone/>
            </a:pPr>
            <a:r>
              <a:rPr lang="en-GB" dirty="0"/>
              <a:t>or you could listen to specific sections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677909" cy="58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" y="5675738"/>
            <a:ext cx="1203666" cy="11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4" y="4819649"/>
            <a:ext cx="856090" cy="856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" y="3674051"/>
            <a:ext cx="1052512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4" y="2900780"/>
            <a:ext cx="1112124" cy="8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686"/>
            <a:ext cx="838360" cy="7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4" y="901936"/>
            <a:ext cx="914560" cy="9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2428">
            <a:off x="4893644" y="838199"/>
            <a:ext cx="1219200" cy="82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09"/>
            <a:ext cx="8229600" cy="1100416"/>
          </a:xfrm>
        </p:spPr>
        <p:txBody>
          <a:bodyPr>
            <a:normAutofit fontScale="90000"/>
          </a:bodyPr>
          <a:lstStyle/>
          <a:p>
            <a:r>
              <a:rPr lang="en-GB" dirty="0"/>
              <a:t>Carnival of the Animals</a:t>
            </a:r>
            <a:br>
              <a:rPr lang="en-GB" dirty="0"/>
            </a:br>
            <a:r>
              <a:rPr lang="en-GB" sz="2700" i="1" dirty="0"/>
              <a:t>bite size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5368"/>
            <a:ext cx="8229600" cy="534023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Section 2 – Hens and Roosters </a:t>
            </a:r>
            <a:r>
              <a:rPr lang="en-GB" sz="1900" dirty="0"/>
              <a:t>(at 1 min 50)</a:t>
            </a:r>
          </a:p>
          <a:p>
            <a:pPr lvl="1"/>
            <a:r>
              <a:rPr lang="en-GB" sz="1600" i="1" dirty="0"/>
              <a:t>Listen for the pecking and clucking sounds, find something to make clucking / pecking sounds with</a:t>
            </a:r>
          </a:p>
          <a:p>
            <a:r>
              <a:rPr lang="en-GB" sz="2400" dirty="0"/>
              <a:t>Section 6 – Kangaroos </a:t>
            </a:r>
            <a:r>
              <a:rPr lang="en-GB" sz="1900" dirty="0"/>
              <a:t>(at 6 mins 33)</a:t>
            </a:r>
          </a:p>
          <a:p>
            <a:pPr lvl="1"/>
            <a:r>
              <a:rPr lang="en-GB" sz="1600" i="1" dirty="0"/>
              <a:t>Hear the kangaroos hopping around, make your fingers hop up and down your arm in time to the music</a:t>
            </a:r>
          </a:p>
          <a:p>
            <a:r>
              <a:rPr lang="en-GB" sz="2400" dirty="0"/>
              <a:t>Section 7 – Aquarium </a:t>
            </a:r>
            <a:r>
              <a:rPr lang="en-GB" sz="1900" dirty="0"/>
              <a:t>(at 7 mins 30)</a:t>
            </a:r>
          </a:p>
          <a:p>
            <a:pPr lvl="1"/>
            <a:r>
              <a:rPr lang="en-GB" sz="1600" i="1" dirty="0"/>
              <a:t>Imagine the different fish in an aquarium, move your hand like a fish darting in and out of the rocks, listen to the watery sounds, blow bubbles while listening to the music, fill a clear bottle with water and glitter and swirl it around while you listen</a:t>
            </a:r>
          </a:p>
          <a:p>
            <a:r>
              <a:rPr lang="en-GB" sz="2400" dirty="0"/>
              <a:t>Section 8 – Personages with long ears </a:t>
            </a:r>
            <a:r>
              <a:rPr lang="en-GB" sz="1900" dirty="0"/>
              <a:t>(at 10 mins)</a:t>
            </a:r>
          </a:p>
          <a:p>
            <a:pPr lvl="1"/>
            <a:r>
              <a:rPr lang="en-GB" sz="1600" i="1" dirty="0"/>
              <a:t>Listen for the Hee-haw sounds, flap your hands like ears each time you hear them. What happens to the sounds?</a:t>
            </a:r>
          </a:p>
          <a:p>
            <a:r>
              <a:rPr lang="en-GB" sz="2400" dirty="0"/>
              <a:t>Section 9 – Cuckoo </a:t>
            </a:r>
            <a:r>
              <a:rPr lang="en-GB" sz="1900" dirty="0"/>
              <a:t>(at 10mins 45)</a:t>
            </a:r>
          </a:p>
          <a:p>
            <a:pPr lvl="1"/>
            <a:r>
              <a:rPr lang="en-GB" sz="1600" i="1" dirty="0"/>
              <a:t>Listen out for the cuckoo in the woods – how many times do you hear it call? Can you echo the Cuckoo call</a:t>
            </a:r>
            <a:r>
              <a:rPr lang="en-GB" sz="2000" i="1" dirty="0"/>
              <a:t>?</a:t>
            </a:r>
          </a:p>
          <a:p>
            <a:r>
              <a:rPr lang="en-GB" sz="2400" dirty="0"/>
              <a:t>Section 10 – Aviary </a:t>
            </a:r>
            <a:r>
              <a:rPr lang="en-GB" sz="1900" dirty="0"/>
              <a:t>(at 13 mins 12)</a:t>
            </a:r>
          </a:p>
          <a:p>
            <a:pPr lvl="1"/>
            <a:r>
              <a:rPr lang="en-GB" sz="1600" i="1" dirty="0"/>
              <a:t>Imagine all the birds flying around the aviary. If you have room, move around as if your were a bird. Draw a picture showing as many different birds as you can, find a feather and see how It feels on your arm. Try drawing with a feather tip</a:t>
            </a:r>
          </a:p>
          <a:p>
            <a:pPr marL="0" indent="0" algn="r">
              <a:buNone/>
            </a:pPr>
            <a:r>
              <a:rPr lang="en-GB" sz="2400" i="1" dirty="0">
                <a:hlinkClick r:id="rId10"/>
              </a:rPr>
              <a:t>Carnival of the Animals</a:t>
            </a:r>
            <a:endParaRPr lang="en-GB" sz="2400" dirty="0"/>
          </a:p>
          <a:p>
            <a:pPr marL="0" indent="0" algn="r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907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0076a278810bc369e75b33ca066bb3e2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b89eef921660329b576dff698b366828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A8068-400B-4788-BBB0-95CF82BC1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BADDFA-00FC-4781-8082-AF97E8E3ED4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7877a85d-1b44-49b4-b533-86f3b630674e"/>
    <ds:schemaRef ds:uri="http://purl.org/dc/dcmitype/"/>
    <ds:schemaRef ds:uri="d6c9f295-6866-40ba-9ed9-513ce23f134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5CC320-119D-4B69-99F9-E4154BD07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508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Keep Calm and  Make Music</vt:lpstr>
      <vt:lpstr>Sound seekers</vt:lpstr>
      <vt:lpstr>Call of the wild</vt:lpstr>
      <vt:lpstr>Call of the wild</vt:lpstr>
      <vt:lpstr> </vt:lpstr>
      <vt:lpstr>Carnival of the Animals Camille Saint-Saens</vt:lpstr>
      <vt:lpstr>Carnival of the Animals bite size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seekers</dc:title>
  <dc:creator>HMS</dc:creator>
  <cp:lastModifiedBy>Charlotte STRUGNELL</cp:lastModifiedBy>
  <cp:revision>27</cp:revision>
  <dcterms:created xsi:type="dcterms:W3CDTF">2006-08-16T00:00:00Z</dcterms:created>
  <dcterms:modified xsi:type="dcterms:W3CDTF">2020-03-31T10:16:53Z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