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2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C348D-D7FD-4A93-9443-81C3A9F0C569}" v="2" dt="2020-04-21T14:03:34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91" autoAdjust="0"/>
  </p:normalViewPr>
  <p:slideViewPr>
    <p:cSldViewPr>
      <p:cViewPr varScale="1">
        <p:scale>
          <a:sx n="68" d="100"/>
          <a:sy n="68" d="100"/>
        </p:scale>
        <p:origin x="18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Emma (Music Service)" userId="6e1cada9-c937-4523-ab91-0cd49ca9fc5e" providerId="ADAL" clId="{9E3C348D-D7FD-4A93-9443-81C3A9F0C569}"/>
    <pc:docChg chg="custSel modSld">
      <pc:chgData name="Davis, Emma (Music Service)" userId="6e1cada9-c937-4523-ab91-0cd49ca9fc5e" providerId="ADAL" clId="{9E3C348D-D7FD-4A93-9443-81C3A9F0C569}" dt="2020-04-21T14:03:34.393" v="2" actId="1076"/>
      <pc:docMkLst>
        <pc:docMk/>
      </pc:docMkLst>
      <pc:sldChg chg="delSp">
        <pc:chgData name="Davis, Emma (Music Service)" userId="6e1cada9-c937-4523-ab91-0cd49ca9fc5e" providerId="ADAL" clId="{9E3C348D-D7FD-4A93-9443-81C3A9F0C569}" dt="2020-04-21T14:02:22.985" v="0" actId="478"/>
        <pc:sldMkLst>
          <pc:docMk/>
          <pc:sldMk cId="1388662949" sldId="262"/>
        </pc:sldMkLst>
        <pc:spChg chg="del">
          <ac:chgData name="Davis, Emma (Music Service)" userId="6e1cada9-c937-4523-ab91-0cd49ca9fc5e" providerId="ADAL" clId="{9E3C348D-D7FD-4A93-9443-81C3A9F0C569}" dt="2020-04-21T14:02:22.985" v="0" actId="478"/>
          <ac:spMkLst>
            <pc:docMk/>
            <pc:sldMk cId="1388662949" sldId="262"/>
            <ac:spMk id="3" creationId="{00000000-0000-0000-0000-000000000000}"/>
          </ac:spMkLst>
        </pc:spChg>
      </pc:sldChg>
      <pc:sldChg chg="modSp">
        <pc:chgData name="Davis, Emma (Music Service)" userId="6e1cada9-c937-4523-ab91-0cd49ca9fc5e" providerId="ADAL" clId="{9E3C348D-D7FD-4A93-9443-81C3A9F0C569}" dt="2020-04-21T14:02:37.969" v="1" actId="1076"/>
        <pc:sldMkLst>
          <pc:docMk/>
          <pc:sldMk cId="2667775545" sldId="264"/>
        </pc:sldMkLst>
        <pc:picChg chg="mod">
          <ac:chgData name="Davis, Emma (Music Service)" userId="6e1cada9-c937-4523-ab91-0cd49ca9fc5e" providerId="ADAL" clId="{9E3C348D-D7FD-4A93-9443-81C3A9F0C569}" dt="2020-04-21T14:02:37.969" v="1" actId="1076"/>
          <ac:picMkLst>
            <pc:docMk/>
            <pc:sldMk cId="2667775545" sldId="264"/>
            <ac:picMk id="2051" creationId="{00000000-0000-0000-0000-000000000000}"/>
          </ac:picMkLst>
        </pc:picChg>
      </pc:sldChg>
      <pc:sldChg chg="modSp">
        <pc:chgData name="Davis, Emma (Music Service)" userId="6e1cada9-c937-4523-ab91-0cd49ca9fc5e" providerId="ADAL" clId="{9E3C348D-D7FD-4A93-9443-81C3A9F0C569}" dt="2020-04-21T14:03:34.393" v="2" actId="1076"/>
        <pc:sldMkLst>
          <pc:docMk/>
          <pc:sldMk cId="513594251" sldId="271"/>
        </pc:sldMkLst>
        <pc:picChg chg="mod">
          <ac:chgData name="Davis, Emma (Music Service)" userId="6e1cada9-c937-4523-ab91-0cd49ca9fc5e" providerId="ADAL" clId="{9E3C348D-D7FD-4A93-9443-81C3A9F0C569}" dt="2020-04-21T14:03:34.393" v="2" actId="1076"/>
          <ac:picMkLst>
            <pc:docMk/>
            <pc:sldMk cId="513594251" sldId="271"/>
            <ac:picMk id="512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9405E-4B77-4E7B-94BE-7015B464D6FE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A64D2-A13B-45F3-9C99-B908272D9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7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</a:t>
            </a:r>
            <a:r>
              <a:rPr lang="en-GB" baseline="0" dirty="0"/>
              <a:t> </a:t>
            </a:r>
            <a:r>
              <a:rPr lang="en-GB" dirty="0"/>
              <a:t>singing in a round, start the second group</a:t>
            </a:r>
            <a:r>
              <a:rPr lang="en-GB" baseline="0" dirty="0"/>
              <a:t> after the first part have sung </a:t>
            </a:r>
            <a:r>
              <a:rPr lang="en-GB" i="1" baseline="0" dirty="0"/>
              <a:t>A pizza hut, a pizza hut, Kentucky fried chicken and a pizza hut</a:t>
            </a:r>
            <a:r>
              <a:rPr lang="en-GB" i="0" baseline="0" dirty="0"/>
              <a:t> twice</a:t>
            </a:r>
            <a:endParaRPr lang="en-GB" dirty="0"/>
          </a:p>
          <a:p>
            <a:endParaRPr lang="en-GB" dirty="0"/>
          </a:p>
          <a:p>
            <a:r>
              <a:rPr lang="en-GB" dirty="0"/>
              <a:t>When counting</a:t>
            </a:r>
            <a:r>
              <a:rPr lang="en-GB" baseline="0" dirty="0"/>
              <a:t> the syllable, ask the children to clap each line and count the claps</a:t>
            </a:r>
          </a:p>
          <a:p>
            <a:r>
              <a:rPr lang="en-GB" i="1" baseline="0" dirty="0"/>
              <a:t>A pizza hut		4 syllables</a:t>
            </a:r>
          </a:p>
          <a:p>
            <a:r>
              <a:rPr lang="en-GB" i="1" baseline="0" dirty="0"/>
              <a:t>Kentucky Fried Chicken	6 syllables</a:t>
            </a:r>
          </a:p>
          <a:p>
            <a:r>
              <a:rPr lang="en-GB" i="1" baseline="0" dirty="0"/>
              <a:t>McDonalds		3 syllables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069-6AC5-4EAC-B154-59A70A1F3E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81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Topics could include anything that</a:t>
            </a:r>
            <a:r>
              <a:rPr lang="en-GB" baseline="0" dirty="0"/>
              <a:t> the children could be interested in….</a:t>
            </a:r>
          </a:p>
          <a:p>
            <a:r>
              <a:rPr lang="en-GB" baseline="0" dirty="0"/>
              <a:t>e.g. </a:t>
            </a:r>
            <a:r>
              <a:rPr lang="en-GB" i="0" baseline="0" dirty="0"/>
              <a:t>Sports </a:t>
            </a:r>
            <a:r>
              <a:rPr lang="en-GB" i="1" baseline="0" dirty="0"/>
              <a:t>(play basket ball / aim high at the basket / slam dunk 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069-6AC5-4EAC-B154-59A70A1F3E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2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Try this idea out with your own idea too, making up your own symbols to</a:t>
            </a:r>
            <a:r>
              <a:rPr lang="en-GB" baseline="0" dirty="0"/>
              <a:t> represent the sounds you explore and decide 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64D2-A13B-45F3-9C99-B908272D97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6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</a:t>
            </a:r>
            <a:r>
              <a:rPr lang="en-GB" baseline="0" dirty="0"/>
              <a:t> this slide to support the children when putting together a sequence – make each symbol a separate flashcards so that they can physically move the symbols around to make different sequences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069-6AC5-4EAC-B154-59A70A1F3E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5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</a:t>
            </a:r>
            <a:r>
              <a:rPr lang="en-GB" baseline="0" dirty="0"/>
              <a:t> this slide to support the children when putting together a pattern – make each symbol a separate flashcards so that they can physically move the symbols around to make different patterns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069-6AC5-4EAC-B154-59A70A1F3E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3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Arrange</a:t>
            </a:r>
            <a:r>
              <a:rPr lang="en-GB" baseline="0" dirty="0"/>
              <a:t> </a:t>
            </a:r>
            <a:r>
              <a:rPr lang="en-GB" dirty="0"/>
              <a:t>the word rhythms / grids next to each other to create longer / more interesting rhythm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069-6AC5-4EAC-B154-59A70A1F3E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05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  <a:p>
            <a:r>
              <a:rPr lang="en-GB" dirty="0"/>
              <a:t>Ask</a:t>
            </a:r>
            <a:r>
              <a:rPr lang="en-GB" baseline="0" dirty="0"/>
              <a:t> the children to decide how they will start and stop their Pizza music – do they want to start with the dough and then gradually add the toppings on , or will they have a start signal and all start playing together.</a:t>
            </a:r>
          </a:p>
          <a:p>
            <a:r>
              <a:rPr lang="en-GB" baseline="0" dirty="0"/>
              <a:t>Make sure they have decided how many times they will repeat their sounds / rhythms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069-6AC5-4EAC-B154-59A70A1F3E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34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069-6AC5-4EAC-B154-59A70A1F3E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9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Keep Calm and 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dirty="0">
                <a:solidFill>
                  <a:schemeClr val="bg1"/>
                </a:solidFill>
              </a:rPr>
              <a:t>Make Music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A Pizza Hut</a:t>
            </a: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31" y="4724400"/>
            <a:ext cx="22685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6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98"/>
            <a:ext cx="1981200" cy="120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GB" dirty="0"/>
              <a:t>You could notate it like this…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79116"/>
              </p:ext>
            </p:extLst>
          </p:nvPr>
        </p:nvGraphicFramePr>
        <p:xfrm>
          <a:off x="1981200" y="1600200"/>
          <a:ext cx="4876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Swee</a:t>
                      </a:r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swee</a:t>
                      </a:r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Marsh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Mal-low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Marsh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Mal-low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Mi-ni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Choc-late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eggs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40265"/>
              </p:ext>
            </p:extLst>
          </p:nvPr>
        </p:nvGraphicFramePr>
        <p:xfrm>
          <a:off x="2133600" y="4038600"/>
          <a:ext cx="48768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 descr="Image result for sweetie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71" y="4648200"/>
            <a:ext cx="154555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9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65"/>
            <a:ext cx="927523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Getting creative with a song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34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276225"/>
            <a:ext cx="7908925" cy="81253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Pizza Hut</a:t>
            </a:r>
            <a:br>
              <a:rPr lang="en-GB" dirty="0"/>
            </a:br>
            <a:r>
              <a:rPr lang="en-GB" sz="2000" dirty="0"/>
              <a:t>duration &amp; texture</a:t>
            </a:r>
            <a:endParaRPr lang="en-GB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8" y="228600"/>
            <a:ext cx="2743200" cy="128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5530">
            <a:off x="7186667" y="4158916"/>
            <a:ext cx="1632006" cy="164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Sing the song together until you are confident with how it goes</a:t>
            </a:r>
          </a:p>
          <a:p>
            <a:r>
              <a:rPr lang="en-GB" dirty="0"/>
              <a:t>Add some actions for each of the lines	</a:t>
            </a:r>
          </a:p>
          <a:p>
            <a:pPr lvl="1"/>
            <a:r>
              <a:rPr lang="en-GB" dirty="0"/>
              <a:t>A Pizza Hut (draw a house in the air)</a:t>
            </a:r>
          </a:p>
          <a:p>
            <a:pPr lvl="1"/>
            <a:r>
              <a:rPr lang="en-GB" dirty="0"/>
              <a:t>Kentucky Fried Chicken (flap arms like chicken wings)</a:t>
            </a:r>
          </a:p>
          <a:p>
            <a:pPr lvl="1"/>
            <a:r>
              <a:rPr lang="en-GB" dirty="0"/>
              <a:t>McDonalds (draw the golden arches in the air)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Clap, say and count the syllables for each place</a:t>
            </a:r>
          </a:p>
          <a:p>
            <a:pPr lvl="1"/>
            <a:r>
              <a:rPr lang="en-GB" dirty="0"/>
              <a:t>A    Pi-</a:t>
            </a:r>
            <a:r>
              <a:rPr lang="en-GB" dirty="0" err="1"/>
              <a:t>zza</a:t>
            </a:r>
            <a:r>
              <a:rPr lang="en-GB" dirty="0"/>
              <a:t> hut		  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Ken-</a:t>
            </a:r>
            <a:r>
              <a:rPr lang="en-GB" dirty="0" err="1"/>
              <a:t>tu</a:t>
            </a:r>
            <a:r>
              <a:rPr lang="en-GB" dirty="0"/>
              <a:t>-</a:t>
            </a:r>
            <a:r>
              <a:rPr lang="en-GB" dirty="0" err="1"/>
              <a:t>cky</a:t>
            </a:r>
            <a:r>
              <a:rPr lang="en-GB" dirty="0"/>
              <a:t> fried chic-ken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Mc-Don-</a:t>
            </a:r>
            <a:r>
              <a:rPr lang="en-GB" dirty="0" err="1"/>
              <a:t>alds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sz="2600" i="1" dirty="0"/>
              <a:t>When you feel very confident (and if there are enough of you) try singing it as a round</a:t>
            </a:r>
          </a:p>
          <a:p>
            <a:endParaRPr lang="en-GB" dirty="0"/>
          </a:p>
        </p:txBody>
      </p:sp>
      <p:pic>
        <p:nvPicPr>
          <p:cNvPr id="4" name="pizza h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61759" y="414966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95400" y="4175320"/>
            <a:ext cx="1905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641762" y="4175320"/>
            <a:ext cx="1905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038350" y="4175320"/>
            <a:ext cx="1905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414155" y="4170022"/>
            <a:ext cx="1905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387187" y="4800775"/>
            <a:ext cx="1905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62990" y="4797134"/>
            <a:ext cx="1905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135332" y="4797134"/>
            <a:ext cx="1905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04655" y="4786744"/>
            <a:ext cx="1905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096448" y="4779814"/>
            <a:ext cx="1905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553691" y="4786744"/>
            <a:ext cx="190500" cy="152400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330035" y="5436568"/>
            <a:ext cx="1905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828800" y="5436568"/>
            <a:ext cx="1905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22" y="3799429"/>
            <a:ext cx="744723" cy="5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2318905" y="5422714"/>
            <a:ext cx="190500" cy="1524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98" y="3792498"/>
            <a:ext cx="744723" cy="5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39" y="3792497"/>
            <a:ext cx="744723" cy="5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61" y="3792496"/>
            <a:ext cx="744723" cy="5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57" y="4395352"/>
            <a:ext cx="744723" cy="5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42" y="4395352"/>
            <a:ext cx="744723" cy="5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80" y="4395352"/>
            <a:ext cx="744723" cy="5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95352"/>
            <a:ext cx="744723" cy="5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21239"/>
            <a:ext cx="744723" cy="5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74" y="4411020"/>
            <a:ext cx="744723" cy="5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86" y="5060672"/>
            <a:ext cx="744723" cy="5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34" y="5034604"/>
            <a:ext cx="744723" cy="5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75" y="5034604"/>
            <a:ext cx="744723" cy="5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7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it your own…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35" y="2381559"/>
            <a:ext cx="1295400" cy="87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44688"/>
            <a:ext cx="1709737" cy="120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dirty="0"/>
              <a:t>Think of a new topic e.g. Dinosaurs or Sweeties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/>
              <a:t>Make up a new set of words for each line</a:t>
            </a:r>
          </a:p>
          <a:p>
            <a:pPr marL="857250" lvl="3" indent="0">
              <a:buNone/>
            </a:pPr>
            <a:r>
              <a:rPr lang="en-GB" dirty="0"/>
              <a:t>Tri-</a:t>
            </a:r>
            <a:r>
              <a:rPr lang="en-GB" dirty="0" err="1"/>
              <a:t>cer</a:t>
            </a:r>
            <a:r>
              <a:rPr lang="en-GB" dirty="0"/>
              <a:t>-a-tops				A strawberry lace</a:t>
            </a:r>
          </a:p>
          <a:p>
            <a:pPr marL="857250" lvl="3" indent="0">
              <a:buNone/>
            </a:pPr>
            <a:r>
              <a:rPr lang="en-GB" dirty="0"/>
              <a:t>Big, long dip-lo-do-</a:t>
            </a:r>
            <a:r>
              <a:rPr lang="en-GB" dirty="0" err="1"/>
              <a:t>cus</a:t>
            </a:r>
            <a:r>
              <a:rPr lang="en-GB" dirty="0"/>
              <a:t>			fizzy cola bottle</a:t>
            </a:r>
          </a:p>
          <a:p>
            <a:pPr marL="857250" lvl="3" indent="0">
              <a:buNone/>
            </a:pPr>
            <a:r>
              <a:rPr lang="en-GB" dirty="0"/>
              <a:t>A T-Rex					marsh mallow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Sing your new version and add actions</a:t>
            </a:r>
          </a:p>
          <a:p>
            <a:r>
              <a:rPr lang="en-GB" dirty="0"/>
              <a:t>Try working in groups to come up with different songs that you can share with each other</a:t>
            </a:r>
          </a:p>
          <a:p>
            <a:r>
              <a:rPr lang="en-GB" dirty="0"/>
              <a:t>Remember to clap the syllables to make sure they fit</a:t>
            </a:r>
          </a:p>
          <a:p>
            <a:r>
              <a:rPr lang="en-GB" dirty="0"/>
              <a:t>Add your own actions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909">
            <a:off x="567815" y="2873791"/>
            <a:ext cx="762000" cy="77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8" y="2465805"/>
            <a:ext cx="533400" cy="53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it a little further…with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  <a:p>
            <a:r>
              <a:rPr lang="en-GB" dirty="0"/>
              <a:t>Explore some sound effects for each of 3 different ideas using body / voice / instrumental sounds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e.g. 	Triceratops: make a vocal “horn” sound</a:t>
            </a:r>
          </a:p>
          <a:p>
            <a:pPr marL="0" indent="0">
              <a:buNone/>
            </a:pPr>
            <a:r>
              <a:rPr lang="en-GB" dirty="0"/>
              <a:t>		Diplodocus: make a long, slow sound</a:t>
            </a:r>
          </a:p>
          <a:p>
            <a:pPr marL="0" indent="0">
              <a:buNone/>
            </a:pPr>
            <a:r>
              <a:rPr lang="en-GB" dirty="0"/>
              <a:t>		T-Rex: make a scary / loud sound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Try making a hand action that shows the sound</a:t>
            </a:r>
          </a:p>
          <a:p>
            <a:r>
              <a:rPr lang="en-GB" dirty="0"/>
              <a:t>Try drawing a symbol that represents each sound, e.g.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triceratops	diplodocus		T-Rex</a:t>
            </a:r>
          </a:p>
          <a:p>
            <a:endParaRPr lang="en-GB" dirty="0"/>
          </a:p>
          <a:p>
            <a:r>
              <a:rPr lang="en-GB" dirty="0"/>
              <a:t>Explore different arrangements / sequences of these symbols to create some dinosaur music</a:t>
            </a:r>
          </a:p>
          <a:p>
            <a:endParaRPr lang="en-GB" dirty="0"/>
          </a:p>
        </p:txBody>
      </p:sp>
      <p:sp>
        <p:nvSpPr>
          <p:cNvPr id="4" name="Flowchart: Extract 3"/>
          <p:cNvSpPr/>
          <p:nvPr/>
        </p:nvSpPr>
        <p:spPr>
          <a:xfrm rot="16200000">
            <a:off x="1447800" y="4350774"/>
            <a:ext cx="381000" cy="533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048000" y="4455856"/>
            <a:ext cx="1905000" cy="190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xplosion 2 5"/>
          <p:cNvSpPr/>
          <p:nvPr/>
        </p:nvSpPr>
        <p:spPr>
          <a:xfrm>
            <a:off x="5638800" y="4360606"/>
            <a:ext cx="1828800" cy="38100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38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/>
              <a:t>Dinosaur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Try playing this sequence: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And try playing this one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Now make up your own</a:t>
            </a:r>
          </a:p>
          <a:p>
            <a:endParaRPr lang="en-GB" dirty="0"/>
          </a:p>
        </p:txBody>
      </p:sp>
      <p:sp>
        <p:nvSpPr>
          <p:cNvPr id="5" name="Flowchart: Extract 4"/>
          <p:cNvSpPr/>
          <p:nvPr/>
        </p:nvSpPr>
        <p:spPr>
          <a:xfrm rot="16200000">
            <a:off x="7772400" y="1428750"/>
            <a:ext cx="381000" cy="533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5800" y="1600200"/>
            <a:ext cx="1905000" cy="190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xplosion 2 6"/>
          <p:cNvSpPr/>
          <p:nvPr/>
        </p:nvSpPr>
        <p:spPr>
          <a:xfrm>
            <a:off x="2925096" y="1504950"/>
            <a:ext cx="1828800" cy="38100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203722" y="1600200"/>
            <a:ext cx="1905000" cy="190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Extract 9"/>
          <p:cNvSpPr/>
          <p:nvPr/>
        </p:nvSpPr>
        <p:spPr>
          <a:xfrm rot="16200000">
            <a:off x="1843547" y="3467101"/>
            <a:ext cx="381000" cy="533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Extract 10"/>
          <p:cNvSpPr/>
          <p:nvPr/>
        </p:nvSpPr>
        <p:spPr>
          <a:xfrm rot="16200000">
            <a:off x="838200" y="3467100"/>
            <a:ext cx="381000" cy="533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xplosion 2 11"/>
          <p:cNvSpPr/>
          <p:nvPr/>
        </p:nvSpPr>
        <p:spPr>
          <a:xfrm>
            <a:off x="2925096" y="3543300"/>
            <a:ext cx="1828800" cy="38100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xplosion 2 12"/>
          <p:cNvSpPr/>
          <p:nvPr/>
        </p:nvSpPr>
        <p:spPr>
          <a:xfrm>
            <a:off x="7136990" y="3500285"/>
            <a:ext cx="1828800" cy="38100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029200" y="3638550"/>
            <a:ext cx="1905000" cy="190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0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Dinosaur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Try playing this pattern: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And try playing this one: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Now make up your own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905000" cy="190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Extract 4"/>
          <p:cNvSpPr/>
          <p:nvPr/>
        </p:nvSpPr>
        <p:spPr>
          <a:xfrm rot="16200000">
            <a:off x="2250358" y="2263260"/>
            <a:ext cx="381000" cy="533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xplosion 2 5"/>
          <p:cNvSpPr/>
          <p:nvPr/>
        </p:nvSpPr>
        <p:spPr>
          <a:xfrm>
            <a:off x="2819400" y="2317339"/>
            <a:ext cx="1828800" cy="38100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724400" y="2412589"/>
            <a:ext cx="1905000" cy="190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Extract 7"/>
          <p:cNvSpPr/>
          <p:nvPr/>
        </p:nvSpPr>
        <p:spPr>
          <a:xfrm rot="16200000">
            <a:off x="6792861" y="2249129"/>
            <a:ext cx="381000" cy="5334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xplosion 2 8"/>
          <p:cNvSpPr/>
          <p:nvPr/>
        </p:nvSpPr>
        <p:spPr>
          <a:xfrm>
            <a:off x="7282016" y="2317339"/>
            <a:ext cx="1828800" cy="38100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xplosion 2 9"/>
          <p:cNvSpPr/>
          <p:nvPr/>
        </p:nvSpPr>
        <p:spPr>
          <a:xfrm>
            <a:off x="6811297" y="3989421"/>
            <a:ext cx="1143000" cy="38100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Extract 10"/>
          <p:cNvSpPr/>
          <p:nvPr/>
        </p:nvSpPr>
        <p:spPr>
          <a:xfrm rot="16200000">
            <a:off x="5875389" y="3942719"/>
            <a:ext cx="190500" cy="42155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580603" y="4068071"/>
            <a:ext cx="1096297" cy="190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Extract 12"/>
          <p:cNvSpPr/>
          <p:nvPr/>
        </p:nvSpPr>
        <p:spPr>
          <a:xfrm rot="16200000">
            <a:off x="6410632" y="3946415"/>
            <a:ext cx="190500" cy="42155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xplosion 2 13"/>
          <p:cNvSpPr/>
          <p:nvPr/>
        </p:nvSpPr>
        <p:spPr>
          <a:xfrm>
            <a:off x="7954297" y="3966692"/>
            <a:ext cx="1143000" cy="38100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352800" y="4061942"/>
            <a:ext cx="1096297" cy="190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Extract 15"/>
          <p:cNvSpPr/>
          <p:nvPr/>
        </p:nvSpPr>
        <p:spPr>
          <a:xfrm rot="16200000">
            <a:off x="2878394" y="3929210"/>
            <a:ext cx="190500" cy="42155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Extract 16"/>
          <p:cNvSpPr/>
          <p:nvPr/>
        </p:nvSpPr>
        <p:spPr>
          <a:xfrm rot="16200000">
            <a:off x="2345608" y="3918754"/>
            <a:ext cx="190500" cy="42155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xplosion 2 17"/>
          <p:cNvSpPr/>
          <p:nvPr/>
        </p:nvSpPr>
        <p:spPr>
          <a:xfrm>
            <a:off x="1111660" y="3949489"/>
            <a:ext cx="1143000" cy="38100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xplosion 2 18"/>
          <p:cNvSpPr/>
          <p:nvPr/>
        </p:nvSpPr>
        <p:spPr>
          <a:xfrm>
            <a:off x="0" y="3993117"/>
            <a:ext cx="1143000" cy="38100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91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Take it a little further…with rhythms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Use the rhythm patterns of each word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    straw-berry lace</a:t>
            </a:r>
            <a:r>
              <a:rPr lang="en-GB" dirty="0">
                <a:solidFill>
                  <a:srgbClr val="FF0000"/>
                </a:solidFill>
              </a:rPr>
              <a:t>	  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Niagara Solid" panose="04020502070702020202" pitchFamily="82" charset="0"/>
              </a:rPr>
              <a:t>fi-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Niagara Solid" panose="04020502070702020202" pitchFamily="82" charset="0"/>
              </a:rPr>
              <a:t>zzy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Niagara Solid" panose="04020502070702020202" pitchFamily="82" charset="0"/>
              </a:rPr>
              <a:t> co-la bot-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Niagara Solid" panose="04020502070702020202" pitchFamily="82" charset="0"/>
              </a:rPr>
              <a:t>tle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Niagara Solid" panose="04020502070702020202" pitchFamily="82" charset="0"/>
              </a:rPr>
              <a:t>             </a:t>
            </a:r>
            <a:r>
              <a:rPr lang="en-GB" sz="2800" dirty="0">
                <a:solidFill>
                  <a:srgbClr val="FF33CC"/>
                </a:solidFill>
                <a:latin typeface="Snap ITC" panose="04040A07060A02020202" pitchFamily="82" charset="0"/>
              </a:rPr>
              <a:t>marsh ma-</a:t>
            </a:r>
            <a:r>
              <a:rPr lang="en-GB" sz="2800" dirty="0" err="1">
                <a:solidFill>
                  <a:srgbClr val="FF33CC"/>
                </a:solidFill>
                <a:latin typeface="Snap ITC" panose="04040A07060A02020202" pitchFamily="82" charset="0"/>
              </a:rPr>
              <a:t>llow</a:t>
            </a:r>
            <a:endParaRPr lang="en-GB" sz="2800" dirty="0">
              <a:solidFill>
                <a:srgbClr val="FF33CC"/>
              </a:solidFill>
              <a:latin typeface="Snap ITC" panose="04040A07060A02020202" pitchFamily="82" charset="0"/>
            </a:endParaRPr>
          </a:p>
          <a:p>
            <a:r>
              <a:rPr lang="en-GB" dirty="0"/>
              <a:t>See if you can notate the patterns using a grid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Explore different sequences and patterns by using the word rhythms in different orders  or repeating the rhythms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37292"/>
              </p:ext>
            </p:extLst>
          </p:nvPr>
        </p:nvGraphicFramePr>
        <p:xfrm>
          <a:off x="1371600" y="2667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straw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79452"/>
              </p:ext>
            </p:extLst>
          </p:nvPr>
        </p:nvGraphicFramePr>
        <p:xfrm>
          <a:off x="1371600" y="35814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Fiz-zy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Co-la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Bot-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14115"/>
              </p:ext>
            </p:extLst>
          </p:nvPr>
        </p:nvGraphicFramePr>
        <p:xfrm>
          <a:off x="1371600" y="44196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  </a:t>
                      </a:r>
                      <a:r>
                        <a:rPr lang="en-GB" baseline="0" dirty="0"/>
                        <a:t>  a   r   s  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Mal-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286000" y="4953000"/>
            <a:ext cx="1219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64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Take it a little further…with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Create your own “Pizza music” 	by layering up your sounds or rhythms</a:t>
            </a:r>
          </a:p>
          <a:p>
            <a:r>
              <a:rPr lang="en-GB" dirty="0"/>
              <a:t>Choose a sound to be your “dough” – this should be a steady beat played by one group e.g. </a:t>
            </a:r>
            <a:r>
              <a:rPr lang="en-GB" i="1" dirty="0" err="1"/>
              <a:t>swee</a:t>
            </a:r>
            <a:r>
              <a:rPr lang="en-GB" i="1" dirty="0"/>
              <a:t>-ties </a:t>
            </a:r>
            <a:r>
              <a:rPr lang="en-GB" i="1" dirty="0" err="1"/>
              <a:t>swee</a:t>
            </a:r>
            <a:r>
              <a:rPr lang="en-GB" i="1" dirty="0"/>
              <a:t>-ties</a:t>
            </a:r>
          </a:p>
          <a:p>
            <a:r>
              <a:rPr lang="en-GB" dirty="0"/>
              <a:t>Choose one of your rhythms / sounds to become the first “topping” (layer) and play it on the top of your “dough” e.g. </a:t>
            </a:r>
            <a:r>
              <a:rPr lang="en-GB" i="1" dirty="0"/>
              <a:t>marsh mal-low</a:t>
            </a:r>
            <a:endParaRPr lang="en-GB" dirty="0"/>
          </a:p>
          <a:p>
            <a:r>
              <a:rPr lang="en-GB" dirty="0"/>
              <a:t>Next layer on another rhythm / sound to create a third “topping” e.g. </a:t>
            </a:r>
            <a:r>
              <a:rPr lang="en-GB" i="1" dirty="0"/>
              <a:t>mi-</a:t>
            </a:r>
            <a:r>
              <a:rPr lang="en-GB" i="1" dirty="0" err="1"/>
              <a:t>ni</a:t>
            </a:r>
            <a:r>
              <a:rPr lang="en-GB" i="1" dirty="0"/>
              <a:t> choc-late eggs</a:t>
            </a:r>
            <a:endParaRPr lang="en-GB" dirty="0"/>
          </a:p>
          <a:p>
            <a:r>
              <a:rPr lang="en-GB" dirty="0"/>
              <a:t>As a group decide how many “toppings” (layers) you want on your pizza music </a:t>
            </a:r>
          </a:p>
          <a:p>
            <a:r>
              <a:rPr lang="en-GB" dirty="0"/>
              <a:t>Rehearse  and perform it together</a:t>
            </a:r>
          </a:p>
          <a:p>
            <a:r>
              <a:rPr lang="en-GB" dirty="0"/>
              <a:t>If you can, record it on an iPad and watch it back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5079129"/>
            <a:ext cx="1971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71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98446DD4B35408626C5CD05C780AF" ma:contentTypeVersion="13" ma:contentTypeDescription="Create a new document." ma:contentTypeScope="" ma:versionID="bf1cb97500798947c03b8b1fab7564c9">
  <xsd:schema xmlns:xsd="http://www.w3.org/2001/XMLSchema" xmlns:xs="http://www.w3.org/2001/XMLSchema" xmlns:p="http://schemas.microsoft.com/office/2006/metadata/properties" xmlns:ns3="d6c9f295-6866-40ba-9ed9-513ce23f1344" xmlns:ns4="7877a85d-1b44-49b4-b533-86f3b630674e" targetNamespace="http://schemas.microsoft.com/office/2006/metadata/properties" ma:root="true" ma:fieldsID="cf877ef3fd097c88b201adac691148c4" ns3:_="" ns4:_="">
    <xsd:import namespace="d6c9f295-6866-40ba-9ed9-513ce23f1344"/>
    <xsd:import namespace="7877a85d-1b44-49b4-b533-86f3b63067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9f295-6866-40ba-9ed9-513ce23f1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a85d-1b44-49b4-b533-86f3b6306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B2B5CC-0C45-4CD7-B07F-8B9F74E9B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c9f295-6866-40ba-9ed9-513ce23f1344"/>
    <ds:schemaRef ds:uri="7877a85d-1b44-49b4-b533-86f3b6306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A70E31-6312-42D4-AD4F-4F8305FDFD48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d6c9f295-6866-40ba-9ed9-513ce23f1344"/>
    <ds:schemaRef ds:uri="http://purl.org/dc/terms/"/>
    <ds:schemaRef ds:uri="7877a85d-1b44-49b4-b533-86f3b630674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15DDDC-BC21-4DE0-90EE-6E566BC36B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470</Words>
  <Application>Microsoft Office PowerPoint</Application>
  <PresentationFormat>On-screen Show (4:3)</PresentationFormat>
  <Paragraphs>156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Bradley Hand ITC</vt:lpstr>
      <vt:lpstr>Calibri</vt:lpstr>
      <vt:lpstr>Niagara Solid</vt:lpstr>
      <vt:lpstr>Snap ITC</vt:lpstr>
      <vt:lpstr>Office Theme</vt:lpstr>
      <vt:lpstr>Keep Calm and  Make Music</vt:lpstr>
      <vt:lpstr>Getting creative with a song</vt:lpstr>
      <vt:lpstr>Pizza Hut duration &amp; texture</vt:lpstr>
      <vt:lpstr>Make it your own…</vt:lpstr>
      <vt:lpstr>Take it a little further…with sounds</vt:lpstr>
      <vt:lpstr>Dinosaur music</vt:lpstr>
      <vt:lpstr>Dinosaur Music</vt:lpstr>
      <vt:lpstr>Take it a little further…with rhythms</vt:lpstr>
      <vt:lpstr>Take it a little further…with layers</vt:lpstr>
      <vt:lpstr>You could notate it like this…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creative with a song</dc:title>
  <dc:creator>HMS</dc:creator>
  <cp:lastModifiedBy>Davis, Emma (Music Service)</cp:lastModifiedBy>
  <cp:revision>27</cp:revision>
  <dcterms:created xsi:type="dcterms:W3CDTF">2006-08-16T00:00:00Z</dcterms:created>
  <dcterms:modified xsi:type="dcterms:W3CDTF">2020-04-21T14:03:37Z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0x01010018A98446DD4B35408626C5CD05C780AF</vt:lpwstr>
  </property>
</Properties>
</file>