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57" r:id="rId6"/>
    <p:sldId id="264" r:id="rId7"/>
    <p:sldId id="269" r:id="rId8"/>
    <p:sldId id="265" r:id="rId9"/>
    <p:sldId id="266" r:id="rId10"/>
    <p:sldId id="271" r:id="rId11"/>
    <p:sldId id="267" r:id="rId12"/>
    <p:sldId id="268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DEB775-F095-4520-BA5B-1ED1A566DA8E}" v="44" dt="2020-04-28T14:53:58.2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5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, Emma (Music Service)" userId="6e1cada9-c937-4523-ab91-0cd49ca9fc5e" providerId="ADAL" clId="{ACDEB775-F095-4520-BA5B-1ED1A566DA8E}"/>
    <pc:docChg chg="undo redo custSel modSld">
      <pc:chgData name="Davis, Emma (Music Service)" userId="6e1cada9-c937-4523-ab91-0cd49ca9fc5e" providerId="ADAL" clId="{ACDEB775-F095-4520-BA5B-1ED1A566DA8E}" dt="2020-04-28T14:53:58.290" v="56" actId="1076"/>
      <pc:docMkLst>
        <pc:docMk/>
      </pc:docMkLst>
      <pc:sldChg chg="modSp">
        <pc:chgData name="Davis, Emma (Music Service)" userId="6e1cada9-c937-4523-ab91-0cd49ca9fc5e" providerId="ADAL" clId="{ACDEB775-F095-4520-BA5B-1ED1A566DA8E}" dt="2020-04-28T14:18:31.308" v="2" actId="14100"/>
        <pc:sldMkLst>
          <pc:docMk/>
          <pc:sldMk cId="2859343243" sldId="257"/>
        </pc:sldMkLst>
        <pc:picChg chg="mod">
          <ac:chgData name="Davis, Emma (Music Service)" userId="6e1cada9-c937-4523-ab91-0cd49ca9fc5e" providerId="ADAL" clId="{ACDEB775-F095-4520-BA5B-1ED1A566DA8E}" dt="2020-04-28T14:18:31.308" v="2" actId="14100"/>
          <ac:picMkLst>
            <pc:docMk/>
            <pc:sldMk cId="2859343243" sldId="257"/>
            <ac:picMk id="1026" creationId="{00000000-0000-0000-0000-000000000000}"/>
          </ac:picMkLst>
        </pc:picChg>
      </pc:sldChg>
      <pc:sldChg chg="delSp">
        <pc:chgData name="Davis, Emma (Music Service)" userId="6e1cada9-c937-4523-ab91-0cd49ca9fc5e" providerId="ADAL" clId="{ACDEB775-F095-4520-BA5B-1ED1A566DA8E}" dt="2020-04-28T14:18:13.750" v="0" actId="478"/>
        <pc:sldMkLst>
          <pc:docMk/>
          <pc:sldMk cId="1388662949" sldId="262"/>
        </pc:sldMkLst>
        <pc:spChg chg="del">
          <ac:chgData name="Davis, Emma (Music Service)" userId="6e1cada9-c937-4523-ab91-0cd49ca9fc5e" providerId="ADAL" clId="{ACDEB775-F095-4520-BA5B-1ED1A566DA8E}" dt="2020-04-28T14:18:13.750" v="0" actId="478"/>
          <ac:spMkLst>
            <pc:docMk/>
            <pc:sldMk cId="1388662949" sldId="262"/>
            <ac:spMk id="3" creationId="{00000000-0000-0000-0000-000000000000}"/>
          </ac:spMkLst>
        </pc:spChg>
      </pc:sldChg>
      <pc:sldChg chg="modSp">
        <pc:chgData name="Davis, Emma (Music Service)" userId="6e1cada9-c937-4523-ab91-0cd49ca9fc5e" providerId="ADAL" clId="{ACDEB775-F095-4520-BA5B-1ED1A566DA8E}" dt="2020-04-28T14:19:11.551" v="6" actId="14100"/>
        <pc:sldMkLst>
          <pc:docMk/>
          <pc:sldMk cId="1459075880" sldId="264"/>
        </pc:sldMkLst>
        <pc:picChg chg="mod">
          <ac:chgData name="Davis, Emma (Music Service)" userId="6e1cada9-c937-4523-ab91-0cd49ca9fc5e" providerId="ADAL" clId="{ACDEB775-F095-4520-BA5B-1ED1A566DA8E}" dt="2020-04-28T14:19:11.551" v="6" actId="14100"/>
          <ac:picMkLst>
            <pc:docMk/>
            <pc:sldMk cId="1459075880" sldId="264"/>
            <ac:picMk id="1026" creationId="{00000000-0000-0000-0000-000000000000}"/>
          </ac:picMkLst>
        </pc:picChg>
      </pc:sldChg>
      <pc:sldChg chg="modSp">
        <pc:chgData name="Davis, Emma (Music Service)" userId="6e1cada9-c937-4523-ab91-0cd49ca9fc5e" providerId="ADAL" clId="{ACDEB775-F095-4520-BA5B-1ED1A566DA8E}" dt="2020-04-28T14:20:31.709" v="11" actId="1076"/>
        <pc:sldMkLst>
          <pc:docMk/>
          <pc:sldMk cId="1509471579" sldId="266"/>
        </pc:sldMkLst>
        <pc:spChg chg="mod">
          <ac:chgData name="Davis, Emma (Music Service)" userId="6e1cada9-c937-4523-ab91-0cd49ca9fc5e" providerId="ADAL" clId="{ACDEB775-F095-4520-BA5B-1ED1A566DA8E}" dt="2020-04-28T14:20:31.709" v="11" actId="1076"/>
          <ac:spMkLst>
            <pc:docMk/>
            <pc:sldMk cId="1509471579" sldId="266"/>
            <ac:spMk id="2" creationId="{00000000-0000-0000-0000-000000000000}"/>
          </ac:spMkLst>
        </pc:spChg>
      </pc:sldChg>
      <pc:sldChg chg="modSp">
        <pc:chgData name="Davis, Emma (Music Service)" userId="6e1cada9-c937-4523-ab91-0cd49ca9fc5e" providerId="ADAL" clId="{ACDEB775-F095-4520-BA5B-1ED1A566DA8E}" dt="2020-04-28T14:32:19.973" v="28" actId="732"/>
        <pc:sldMkLst>
          <pc:docMk/>
          <pc:sldMk cId="3044690139" sldId="267"/>
        </pc:sldMkLst>
        <pc:picChg chg="mod modCrop">
          <ac:chgData name="Davis, Emma (Music Service)" userId="6e1cada9-c937-4523-ab91-0cd49ca9fc5e" providerId="ADAL" clId="{ACDEB775-F095-4520-BA5B-1ED1A566DA8E}" dt="2020-04-28T14:32:19.973" v="28" actId="732"/>
          <ac:picMkLst>
            <pc:docMk/>
            <pc:sldMk cId="3044690139" sldId="267"/>
            <ac:picMk id="4" creationId="{00000000-0000-0000-0000-000000000000}"/>
          </ac:picMkLst>
        </pc:picChg>
      </pc:sldChg>
      <pc:sldChg chg="modSp">
        <pc:chgData name="Davis, Emma (Music Service)" userId="6e1cada9-c937-4523-ab91-0cd49ca9fc5e" providerId="ADAL" clId="{ACDEB775-F095-4520-BA5B-1ED1A566DA8E}" dt="2020-04-28T14:19:40.978" v="10" actId="1076"/>
        <pc:sldMkLst>
          <pc:docMk/>
          <pc:sldMk cId="1408544881" sldId="269"/>
        </pc:sldMkLst>
        <pc:picChg chg="mod">
          <ac:chgData name="Davis, Emma (Music Service)" userId="6e1cada9-c937-4523-ab91-0cd49ca9fc5e" providerId="ADAL" clId="{ACDEB775-F095-4520-BA5B-1ED1A566DA8E}" dt="2020-04-28T14:19:40.978" v="10" actId="1076"/>
          <ac:picMkLst>
            <pc:docMk/>
            <pc:sldMk cId="1408544881" sldId="269"/>
            <ac:picMk id="1027" creationId="{00000000-0000-0000-0000-000000000000}"/>
          </ac:picMkLst>
        </pc:picChg>
      </pc:sldChg>
      <pc:sldChg chg="modSp">
        <pc:chgData name="Davis, Emma (Music Service)" userId="6e1cada9-c937-4523-ab91-0cd49ca9fc5e" providerId="ADAL" clId="{ACDEB775-F095-4520-BA5B-1ED1A566DA8E}" dt="2020-04-28T14:53:58.290" v="56" actId="1076"/>
        <pc:sldMkLst>
          <pc:docMk/>
          <pc:sldMk cId="1787656620" sldId="271"/>
        </pc:sldMkLst>
        <pc:spChg chg="mod">
          <ac:chgData name="Davis, Emma (Music Service)" userId="6e1cada9-c937-4523-ab91-0cd49ca9fc5e" providerId="ADAL" clId="{ACDEB775-F095-4520-BA5B-1ED1A566DA8E}" dt="2020-04-28T14:53:50.497" v="55" actId="1076"/>
          <ac:spMkLst>
            <pc:docMk/>
            <pc:sldMk cId="1787656620" sldId="271"/>
            <ac:spMk id="2" creationId="{00000000-0000-0000-0000-000000000000}"/>
          </ac:spMkLst>
        </pc:spChg>
        <pc:picChg chg="mod">
          <ac:chgData name="Davis, Emma (Music Service)" userId="6e1cada9-c937-4523-ab91-0cd49ca9fc5e" providerId="ADAL" clId="{ACDEB775-F095-4520-BA5B-1ED1A566DA8E}" dt="2020-04-28T14:53:58.290" v="56" actId="1076"/>
          <ac:picMkLst>
            <pc:docMk/>
            <pc:sldMk cId="1787656620" sldId="271"/>
            <ac:picMk id="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QMR7j6aBdQY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MJCoX3UCFm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6600" dirty="0">
                <a:solidFill>
                  <a:schemeClr val="bg1"/>
                </a:solidFill>
              </a:rPr>
              <a:t>Keep Calm and </a:t>
            </a:r>
            <a:br>
              <a:rPr lang="en-GB" sz="6600" dirty="0">
                <a:solidFill>
                  <a:schemeClr val="bg1"/>
                </a:solidFill>
              </a:rPr>
            </a:br>
            <a:r>
              <a:rPr lang="en-GB" sz="6600" dirty="0">
                <a:solidFill>
                  <a:schemeClr val="bg1"/>
                </a:solidFill>
              </a:rPr>
              <a:t>Make Music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40386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bg1"/>
                </a:solidFill>
              </a:rPr>
              <a:t>Give me Courage</a:t>
            </a:r>
          </a:p>
        </p:txBody>
      </p:sp>
      <p:pic>
        <p:nvPicPr>
          <p:cNvPr id="5" name="Picture 2" descr="E:\HMS\Images\Logos\HMS logo White and Colour no fi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41" y="116633"/>
            <a:ext cx="1426343" cy="23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HMS\Images\Logos\HCC Logo White and Colou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05266"/>
            <a:ext cx="2592658" cy="6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51178"/>
            <a:ext cx="22685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662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Exploring more about courage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Click on the picture below to hear the book Courage by Bernard </a:t>
            </a:r>
            <a:r>
              <a:rPr lang="en-GB" dirty="0" err="1"/>
              <a:t>Waber</a:t>
            </a:r>
            <a:r>
              <a:rPr lang="en-GB" dirty="0"/>
              <a:t> being read aloud.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You could share this together and talk about the times when you have shown courage</a:t>
            </a:r>
          </a:p>
          <a:p>
            <a:endParaRPr lang="en-GB" dirty="0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2895600"/>
            <a:ext cx="2619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782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665"/>
            <a:ext cx="8991599" cy="568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Getting creative with a song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9343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95800"/>
            <a:ext cx="9067799" cy="1960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Give me Courage….the song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548640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Listen to the song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While you listen, make marks on paper to show the sounds in this song (</a:t>
            </a:r>
            <a:r>
              <a:rPr lang="en-GB" i="1" dirty="0"/>
              <a:t>are they smooth or spiky? what colours are they?)</a:t>
            </a:r>
          </a:p>
          <a:p>
            <a:pPr marL="1371600" lvl="3" indent="0">
              <a:buNone/>
            </a:pPr>
            <a:endParaRPr lang="en-GB" dirty="0"/>
          </a:p>
          <a:p>
            <a:r>
              <a:rPr lang="en-GB" dirty="0"/>
              <a:t>Listen again and move your feet in time with the steady beat, then try tapping your knees in time to the steady beat.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How else could you keep the steady beat?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Listen again and see how much of the song you can sing along with</a:t>
            </a:r>
          </a:p>
          <a:p>
            <a:pPr marL="0" indent="0">
              <a:buNone/>
            </a:pP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1295400"/>
            <a:ext cx="2345179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can listen more </a:t>
            </a:r>
          </a:p>
          <a:p>
            <a:pPr algn="ctr"/>
            <a:r>
              <a:rPr lang="en-US" sz="11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 once</a:t>
            </a:r>
          </a:p>
        </p:txBody>
      </p:sp>
      <p:sp>
        <p:nvSpPr>
          <p:cNvPr id="10" name="Oval Callout 9"/>
          <p:cNvSpPr/>
          <p:nvPr/>
        </p:nvSpPr>
        <p:spPr>
          <a:xfrm rot="511433">
            <a:off x="3877688" y="1175265"/>
            <a:ext cx="1447800" cy="609600"/>
          </a:xfrm>
          <a:prstGeom prst="wedgeEllipseCallo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02 Track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4073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7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1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464" y="2276951"/>
            <a:ext cx="5353536" cy="4581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again….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64" y="1219200"/>
            <a:ext cx="8229600" cy="498316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Count how many times you hear…</a:t>
            </a:r>
          </a:p>
          <a:p>
            <a:pPr lvl="3"/>
            <a:r>
              <a:rPr lang="en-GB" dirty="0"/>
              <a:t>courage</a:t>
            </a:r>
          </a:p>
          <a:p>
            <a:pPr lvl="3"/>
            <a:r>
              <a:rPr lang="en-GB" dirty="0"/>
              <a:t>brave</a:t>
            </a:r>
          </a:p>
          <a:p>
            <a:pPr lvl="3"/>
            <a:r>
              <a:rPr lang="en-GB" dirty="0"/>
              <a:t>dive in</a:t>
            </a:r>
          </a:p>
          <a:p>
            <a:pPr lvl="3"/>
            <a:endParaRPr lang="en-GB" dirty="0"/>
          </a:p>
          <a:p>
            <a:r>
              <a:rPr lang="en-GB" dirty="0"/>
              <a:t>Sing and move around the room in time to the steady beat. Can you make your movements really strong and powerful?</a:t>
            </a:r>
          </a:p>
          <a:p>
            <a:r>
              <a:rPr lang="en-GB" dirty="0"/>
              <a:t>Can you find something to play to keep a steady beat while you are walking?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If you have some paint available, try making some strong, bright shapes, marks and patterns while you listen to the song.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Find some pictures of people doing brave things and make a collage.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8" y="1600200"/>
            <a:ext cx="1072444" cy="76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02 Track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4073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1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Give me Courage….the movie!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/>
              <a:t>Click play on the blue square to watch some real courage</a:t>
            </a:r>
          </a:p>
        </p:txBody>
      </p:sp>
      <p:pic>
        <p:nvPicPr>
          <p:cNvPr id="5" name="courage_0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6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2036618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39" y="191166"/>
            <a:ext cx="8229600" cy="1034474"/>
          </a:xfrm>
        </p:spPr>
        <p:txBody>
          <a:bodyPr/>
          <a:lstStyle/>
          <a:p>
            <a:r>
              <a:rPr lang="en-GB" dirty="0"/>
              <a:t>Being   brave…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69551"/>
            <a:ext cx="8686800" cy="5307449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This song has a call and echo section – hoi! </a:t>
            </a:r>
            <a:r>
              <a:rPr lang="en-GB" i="1" dirty="0"/>
              <a:t>hoi!</a:t>
            </a:r>
          </a:p>
          <a:p>
            <a:pPr marL="0" indent="0">
              <a:buNone/>
            </a:pPr>
            <a:endParaRPr lang="en-GB" i="1" dirty="0"/>
          </a:p>
          <a:p>
            <a:r>
              <a:rPr lang="en-GB" dirty="0"/>
              <a:t>When you sing along, practise being the echo </a:t>
            </a:r>
            <a:r>
              <a:rPr lang="en-GB" i="1" dirty="0"/>
              <a:t>(copying the Hoi!)</a:t>
            </a:r>
          </a:p>
          <a:p>
            <a:r>
              <a:rPr lang="en-GB" dirty="0"/>
              <a:t>Next time, have a go at being the Caller </a:t>
            </a:r>
            <a:r>
              <a:rPr lang="en-GB" i="1" dirty="0"/>
              <a:t>(calling Hoi! first)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i="1" dirty="0" err="1"/>
              <a:t>Hoo</a:t>
            </a:r>
            <a:r>
              <a:rPr lang="en-GB" i="1" dirty="0"/>
              <a:t> – </a:t>
            </a:r>
            <a:r>
              <a:rPr lang="en-GB" i="1" dirty="0" err="1"/>
              <a:t>Haa</a:t>
            </a:r>
            <a:r>
              <a:rPr lang="en-GB" dirty="0"/>
              <a:t>, a Call and Echo Game</a:t>
            </a:r>
          </a:p>
          <a:p>
            <a:pPr lvl="2"/>
            <a:r>
              <a:rPr lang="en-GB" dirty="0"/>
              <a:t>With a partner – One of you calls “</a:t>
            </a:r>
            <a:r>
              <a:rPr lang="en-GB" dirty="0" err="1"/>
              <a:t>Hoo</a:t>
            </a:r>
            <a:r>
              <a:rPr lang="en-GB" dirty="0"/>
              <a:t>” and the other one echoes. Try calling twice – </a:t>
            </a:r>
            <a:r>
              <a:rPr lang="en-GB" i="1" dirty="0" err="1"/>
              <a:t>hoo</a:t>
            </a:r>
            <a:r>
              <a:rPr lang="en-GB" i="1" dirty="0"/>
              <a:t> </a:t>
            </a:r>
            <a:r>
              <a:rPr lang="en-GB" i="1" dirty="0" err="1"/>
              <a:t>hoo</a:t>
            </a:r>
            <a:r>
              <a:rPr lang="en-GB" i="1" dirty="0"/>
              <a:t> </a:t>
            </a:r>
            <a:r>
              <a:rPr lang="en-GB" dirty="0"/>
              <a:t>for your partner to echo. How many can you do?</a:t>
            </a:r>
          </a:p>
          <a:p>
            <a:pPr lvl="2"/>
            <a:r>
              <a:rPr lang="en-GB" dirty="0"/>
              <a:t>Swap over so you each have a chance to be the leader</a:t>
            </a:r>
          </a:p>
          <a:p>
            <a:pPr lvl="2"/>
            <a:r>
              <a:rPr lang="en-GB" dirty="0"/>
              <a:t>Add arm actions to your call and your partner has to copy you</a:t>
            </a:r>
          </a:p>
          <a:p>
            <a:pPr lvl="2"/>
            <a:r>
              <a:rPr lang="en-GB" dirty="0"/>
              <a:t>Try the same with </a:t>
            </a:r>
            <a:r>
              <a:rPr lang="en-GB" dirty="0" err="1"/>
              <a:t>Haa</a:t>
            </a:r>
            <a:r>
              <a:rPr lang="en-GB" dirty="0"/>
              <a:t>! </a:t>
            </a:r>
          </a:p>
          <a:p>
            <a:pPr lvl="2"/>
            <a:r>
              <a:rPr lang="en-GB" dirty="0"/>
              <a:t>Try mixing your </a:t>
            </a:r>
            <a:r>
              <a:rPr lang="en-GB" dirty="0" err="1"/>
              <a:t>Hoos</a:t>
            </a:r>
            <a:r>
              <a:rPr lang="en-GB" dirty="0"/>
              <a:t> and your Haas</a:t>
            </a:r>
          </a:p>
          <a:p>
            <a:pPr lvl="2"/>
            <a:r>
              <a:rPr lang="en-GB" dirty="0"/>
              <a:t>Make up your own brave sounding word and  “be brave” calling and echoing from different places around the room</a:t>
            </a:r>
            <a:endParaRPr lang="en-GB" sz="1600" i="1" dirty="0"/>
          </a:p>
          <a:p>
            <a:pPr marL="0" indent="0">
              <a:buNone/>
            </a:pPr>
            <a:endParaRPr lang="en-GB" sz="2400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Oval Callout 6"/>
          <p:cNvSpPr/>
          <p:nvPr/>
        </p:nvSpPr>
        <p:spPr>
          <a:xfrm rot="1903316">
            <a:off x="7063565" y="331299"/>
            <a:ext cx="1483258" cy="785206"/>
          </a:xfrm>
          <a:prstGeom prst="wedgeEllipseCallout">
            <a:avLst>
              <a:gd name="adj1" fmla="val -15687"/>
              <a:gd name="adj2" fmla="val 8954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 rot="2668038">
            <a:off x="6817846" y="657746"/>
            <a:ext cx="1984866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…keep a brave face…</a:t>
            </a:r>
            <a:endParaRPr lang="en-US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79" y="3190008"/>
            <a:ext cx="901922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17272"/>
            <a:ext cx="848869" cy="1059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6400798" y="3032412"/>
            <a:ext cx="685801" cy="472788"/>
          </a:xfrm>
          <a:prstGeom prst="wedgeEllipseCallout">
            <a:avLst>
              <a:gd name="adj1" fmla="val -43939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/>
              <a:t>Hoo</a:t>
            </a:r>
            <a:endParaRPr lang="en-GB" sz="1400" dirty="0"/>
          </a:p>
        </p:txBody>
      </p:sp>
      <p:sp>
        <p:nvSpPr>
          <p:cNvPr id="12" name="Oval Callout 11"/>
          <p:cNvSpPr/>
          <p:nvPr/>
        </p:nvSpPr>
        <p:spPr>
          <a:xfrm rot="17345185">
            <a:off x="7077264" y="3118331"/>
            <a:ext cx="758491" cy="431504"/>
          </a:xfrm>
          <a:prstGeom prst="wedgeEllipseCallout">
            <a:avLst>
              <a:gd name="adj1" fmla="val 2945"/>
              <a:gd name="adj2" fmla="val 723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err="1"/>
              <a:t>Haa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094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9" r="7692" b="40337"/>
          <a:stretch/>
        </p:blipFill>
        <p:spPr bwMode="auto">
          <a:xfrm>
            <a:off x="1811482" y="5105400"/>
            <a:ext cx="7315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" y="308091"/>
            <a:ext cx="8229600" cy="1143000"/>
          </a:xfrm>
        </p:spPr>
        <p:txBody>
          <a:bodyPr/>
          <a:lstStyle/>
          <a:p>
            <a:r>
              <a:rPr lang="en-GB" dirty="0"/>
              <a:t>Get prepared…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078163"/>
          </a:xfrm>
        </p:spPr>
        <p:txBody>
          <a:bodyPr>
            <a:normAutofit/>
          </a:bodyPr>
          <a:lstStyle/>
          <a:p>
            <a:r>
              <a:rPr lang="en-GB" dirty="0"/>
              <a:t>Make strong, scary faces in the mirror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Practise making different brave stances while you play and sing the song (arms / legs)</a:t>
            </a:r>
          </a:p>
          <a:p>
            <a:endParaRPr lang="en-GB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04" y="152400"/>
            <a:ext cx="2705878" cy="3233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6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Watch this clip of a </a:t>
            </a:r>
            <a:r>
              <a:rPr lang="en-GB" dirty="0">
                <a:hlinkClick r:id="rId2"/>
              </a:rPr>
              <a:t>HAKA</a:t>
            </a:r>
            <a:r>
              <a:rPr lang="en-GB" dirty="0"/>
              <a:t>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4269" r="3279" b="3278"/>
          <a:stretch/>
        </p:blipFill>
        <p:spPr bwMode="auto">
          <a:xfrm>
            <a:off x="4572000" y="1417637"/>
            <a:ext cx="4419600" cy="4297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This uses strong, rhythmic actions</a:t>
            </a:r>
          </a:p>
          <a:p>
            <a:pPr marL="0" indent="0">
              <a:buNone/>
            </a:pPr>
            <a:r>
              <a:rPr lang="en-GB" dirty="0"/>
              <a:t>alongside chanting</a:t>
            </a:r>
            <a:br>
              <a:rPr lang="en-GB" dirty="0"/>
            </a:br>
            <a:endParaRPr lang="en-GB" dirty="0"/>
          </a:p>
          <a:p>
            <a:r>
              <a:rPr lang="en-GB" dirty="0"/>
              <a:t>Work out a sequence of </a:t>
            </a:r>
          </a:p>
          <a:p>
            <a:pPr marL="0" indent="0">
              <a:buNone/>
            </a:pPr>
            <a:r>
              <a:rPr lang="en-GB" dirty="0"/>
              <a:t>     strong / brave poses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Hold the pose for each phrase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Create a sequence or </a:t>
            </a:r>
          </a:p>
          <a:p>
            <a:pPr marL="0" indent="0">
              <a:buNone/>
            </a:pPr>
            <a:r>
              <a:rPr lang="en-GB" dirty="0"/>
              <a:t>     pattern of poses to </a:t>
            </a:r>
          </a:p>
          <a:p>
            <a:pPr marL="0" indent="0">
              <a:buNone/>
            </a:pPr>
            <a:r>
              <a:rPr lang="en-GB" dirty="0"/>
              <a:t>     accompany the song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Practise and get it ready to perform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69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94095"/>
            <a:ext cx="8305800" cy="5836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2476"/>
            <a:ext cx="8229600" cy="1143000"/>
          </a:xfrm>
        </p:spPr>
        <p:txBody>
          <a:bodyPr/>
          <a:lstStyle/>
          <a:p>
            <a:r>
              <a:rPr lang="en-GB" dirty="0"/>
              <a:t> …and show yourself off…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5181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Share your performance with someone – maybe you could record it on an iPad and share it with someone else in your family or class.</a:t>
            </a:r>
          </a:p>
          <a:p>
            <a:pPr marL="0" indent="0" algn="ctr">
              <a:buNone/>
            </a:pP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If you’re at home, maybe you could perform whilst face-timing a friend or relative</a:t>
            </a:r>
          </a:p>
          <a:p>
            <a:pPr marL="0" indent="0" algn="ctr">
              <a:buNone/>
            </a:pP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Enjoy !!</a:t>
            </a:r>
          </a:p>
        </p:txBody>
      </p:sp>
    </p:spTree>
    <p:extLst>
      <p:ext uri="{BB962C8B-B14F-4D97-AF65-F5344CB8AC3E}">
        <p14:creationId xmlns:p14="http://schemas.microsoft.com/office/powerpoint/2010/main" val="2255410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A98446DD4B35408626C5CD05C780AF" ma:contentTypeVersion="13" ma:contentTypeDescription="Create a new document." ma:contentTypeScope="" ma:versionID="bf1cb97500798947c03b8b1fab7564c9">
  <xsd:schema xmlns:xsd="http://www.w3.org/2001/XMLSchema" xmlns:xs="http://www.w3.org/2001/XMLSchema" xmlns:p="http://schemas.microsoft.com/office/2006/metadata/properties" xmlns:ns3="d6c9f295-6866-40ba-9ed9-513ce23f1344" xmlns:ns4="7877a85d-1b44-49b4-b533-86f3b630674e" targetNamespace="http://schemas.microsoft.com/office/2006/metadata/properties" ma:root="true" ma:fieldsID="cf877ef3fd097c88b201adac691148c4" ns3:_="" ns4:_="">
    <xsd:import namespace="d6c9f295-6866-40ba-9ed9-513ce23f1344"/>
    <xsd:import namespace="7877a85d-1b44-49b4-b533-86f3b63067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c9f295-6866-40ba-9ed9-513ce23f13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7a85d-1b44-49b4-b533-86f3b630674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6F7B3E-DB80-4ADF-A2A0-0665D47C05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c9f295-6866-40ba-9ed9-513ce23f1344"/>
    <ds:schemaRef ds:uri="7877a85d-1b44-49b4-b533-86f3b63067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CABBB9-817A-4398-8CD7-0393493DB6D3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d6c9f295-6866-40ba-9ed9-513ce23f1344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7877a85d-1b44-49b4-b533-86f3b630674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261019D-F1B2-4EE8-98F0-5077B808F1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497</Words>
  <Application>Microsoft Office PowerPoint</Application>
  <PresentationFormat>On-screen Show (4:3)</PresentationFormat>
  <Paragraphs>87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Keep Calm and  Make Music</vt:lpstr>
      <vt:lpstr>Getting creative with a song</vt:lpstr>
      <vt:lpstr>Give me Courage….the song</vt:lpstr>
      <vt:lpstr>Listen again….</vt:lpstr>
      <vt:lpstr>Give me Courage….the movie!</vt:lpstr>
      <vt:lpstr>Being   brave…</vt:lpstr>
      <vt:lpstr>Get prepared…</vt:lpstr>
      <vt:lpstr>Watch this clip of a HAKA. </vt:lpstr>
      <vt:lpstr> …and show yourself off…</vt:lpstr>
      <vt:lpstr>Exploring more about courage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creative with a song</dc:title>
  <dc:creator>HMS</dc:creator>
  <cp:lastModifiedBy>Davis, Emma (Music Service)</cp:lastModifiedBy>
  <cp:revision>31</cp:revision>
  <dcterms:created xsi:type="dcterms:W3CDTF">2006-08-16T00:00:00Z</dcterms:created>
  <dcterms:modified xsi:type="dcterms:W3CDTF">2020-04-28T14:53:59Z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0x01010018A98446DD4B35408626C5CD05C780AF</vt:lpwstr>
  </property>
</Properties>
</file>