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2" r:id="rId5"/>
    <p:sldId id="257" r:id="rId6"/>
    <p:sldId id="272" r:id="rId7"/>
    <p:sldId id="274" r:id="rId8"/>
    <p:sldId id="273" r:id="rId9"/>
    <p:sldId id="276" r:id="rId10"/>
    <p:sldId id="275" r:id="rId11"/>
    <p:sldId id="277" r:id="rId12"/>
    <p:sldId id="279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FBC"/>
    <a:srgbClr val="990099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91" autoAdjust="0"/>
  </p:normalViewPr>
  <p:slideViewPr>
    <p:cSldViewPr>
      <p:cViewPr varScale="1">
        <p:scale>
          <a:sx n="50" d="100"/>
          <a:sy n="50" d="100"/>
        </p:scale>
        <p:origin x="1608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s, Emma (Music Service)" userId="6e1cada9-c937-4523-ab91-0cd49ca9fc5e" providerId="ADAL" clId="{A1E0C9EB-E6E1-4FB8-A601-146977654109}"/>
    <pc:docChg chg="undo custSel modSld">
      <pc:chgData name="Davis, Emma (Music Service)" userId="6e1cada9-c937-4523-ab91-0cd49ca9fc5e" providerId="ADAL" clId="{A1E0C9EB-E6E1-4FB8-A601-146977654109}" dt="2020-06-18T08:49:41.322" v="6" actId="478"/>
      <pc:docMkLst>
        <pc:docMk/>
      </pc:docMkLst>
      <pc:sldChg chg="delSp modSp">
        <pc:chgData name="Davis, Emma (Music Service)" userId="6e1cada9-c937-4523-ab91-0cd49ca9fc5e" providerId="ADAL" clId="{A1E0C9EB-E6E1-4FB8-A601-146977654109}" dt="2020-06-18T08:49:41.322" v="6" actId="478"/>
        <pc:sldMkLst>
          <pc:docMk/>
          <pc:sldMk cId="1388662949" sldId="262"/>
        </pc:sldMkLst>
        <pc:spChg chg="del">
          <ac:chgData name="Davis, Emma (Music Service)" userId="6e1cada9-c937-4523-ab91-0cd49ca9fc5e" providerId="ADAL" clId="{A1E0C9EB-E6E1-4FB8-A601-146977654109}" dt="2020-06-18T08:49:41.322" v="6" actId="478"/>
          <ac:spMkLst>
            <pc:docMk/>
            <pc:sldMk cId="1388662949" sldId="262"/>
            <ac:spMk id="3" creationId="{00000000-0000-0000-0000-000000000000}"/>
          </ac:spMkLst>
        </pc:spChg>
        <pc:spChg chg="mod">
          <ac:chgData name="Davis, Emma (Music Service)" userId="6e1cada9-c937-4523-ab91-0cd49ca9fc5e" providerId="ADAL" clId="{A1E0C9EB-E6E1-4FB8-A601-146977654109}" dt="2020-06-18T08:49:38.573" v="5" actId="6549"/>
          <ac:spMkLst>
            <pc:docMk/>
            <pc:sldMk cId="1388662949" sldId="262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9405E-4B77-4E7B-94BE-7015B464D6F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A64D2-A13B-45F3-9C99-B908272D9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577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UJSs_9VXN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see a clip of some children playing this game have a look at this</a:t>
            </a:r>
            <a:r>
              <a:rPr lang="en-GB" baseline="0" dirty="0"/>
              <a:t> clip: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https://www.youtube.com/watch?v=eUJSs_9VXNM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A64D2-A13B-45F3-9C99-B908272D97D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2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A64D2-A13B-45F3-9C99-B908272D97D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580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Start the clip at 0.52 if you choose to skip the introduction</a:t>
            </a:r>
            <a:r>
              <a:rPr lang="en-GB" baseline="0" dirty="0"/>
              <a:t> to </a:t>
            </a:r>
            <a:r>
              <a:rPr lang="en-GB" baseline="0"/>
              <a:t>the instruments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A64D2-A13B-45F3-9C99-B908272D97D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38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6ihP70LKq5M" TargetMode="External"/><Relationship Id="rId3" Type="http://schemas.microsoft.com/office/2007/relationships/hdphoto" Target="../media/hdphoto5.wdp"/><Relationship Id="rId7" Type="http://schemas.openxmlformats.org/officeDocument/2006/relationships/hyperlink" Target="https://www.youtube.com/watch?v=i5vfw5f1CZo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_nLmM9kcBKs" TargetMode="External"/><Relationship Id="rId5" Type="http://schemas.microsoft.com/office/2007/relationships/hdphoto" Target="../media/hdphoto6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DgS0eYqpFY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dirty="0">
                <a:solidFill>
                  <a:schemeClr val="bg1"/>
                </a:solidFill>
              </a:rPr>
              <a:t>Keep Calm and </a:t>
            </a:r>
            <a:br>
              <a:rPr lang="en-GB" sz="6600" dirty="0">
                <a:solidFill>
                  <a:schemeClr val="bg1"/>
                </a:solidFill>
              </a:rPr>
            </a:br>
            <a:r>
              <a:rPr lang="en-GB" sz="6600" dirty="0">
                <a:solidFill>
                  <a:schemeClr val="bg1"/>
                </a:solidFill>
              </a:rPr>
              <a:t>Make Music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bg1"/>
                </a:solidFill>
              </a:rPr>
              <a:t>Here comes Sally</a:t>
            </a:r>
          </a:p>
        </p:txBody>
      </p:sp>
      <p:pic>
        <p:nvPicPr>
          <p:cNvPr id="5" name="Picture 2" descr="E:\HMS\Images\Logos\HMS logo White and Colour no fi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41" y="116633"/>
            <a:ext cx="1426343" cy="23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HMS\Images\Logos\HCC Logo White and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6"/>
            <a:ext cx="2592658" cy="6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31" y="4724400"/>
            <a:ext cx="226853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662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692" y="0"/>
            <a:ext cx="96894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4215"/>
            <a:ext cx="2140526" cy="2694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Autofit/>
          </a:bodyPr>
          <a:lstStyle/>
          <a:p>
            <a:r>
              <a:rPr lang="en-GB" sz="3500" dirty="0"/>
              <a:t>If you have more time to listen, check these out…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6"/>
              </a:rPr>
              <a:t>Spoon Lady - Angels in Heaven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7"/>
              </a:rPr>
              <a:t>Duelling Banjos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8"/>
              </a:rPr>
              <a:t>Foggy Bottom Boys - Lord, I'm coming home</a:t>
            </a:r>
            <a:endParaRPr lang="en-GB" dirty="0"/>
          </a:p>
        </p:txBody>
      </p:sp>
      <p:sp>
        <p:nvSpPr>
          <p:cNvPr id="4" name="Explosion 2 3"/>
          <p:cNvSpPr/>
          <p:nvPr/>
        </p:nvSpPr>
        <p:spPr>
          <a:xfrm>
            <a:off x="1143000" y="2895600"/>
            <a:ext cx="6400800" cy="41910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4021604"/>
            <a:ext cx="2105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2024231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665"/>
            <a:ext cx="927523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Getting creative with a song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34324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2927"/>
            <a:ext cx="2438400" cy="358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Here comes </a:t>
            </a:r>
            <a:br>
              <a:rPr lang="en-GB" dirty="0"/>
            </a:br>
            <a:r>
              <a:rPr lang="en-GB" dirty="0"/>
              <a:t>Sally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dirty="0"/>
              <a:t>This is a traditional playground song from North Carolina, USA</a:t>
            </a:r>
          </a:p>
          <a:p>
            <a:r>
              <a:rPr lang="en-GB" dirty="0"/>
              <a:t>Listen to the song and join in as soon as you can</a:t>
            </a:r>
          </a:p>
          <a:p>
            <a:r>
              <a:rPr lang="en-GB" dirty="0"/>
              <a:t>Sing the song and stomp on the spot</a:t>
            </a:r>
          </a:p>
          <a:p>
            <a:r>
              <a:rPr lang="en-GB" dirty="0"/>
              <a:t>Clap the “</a:t>
            </a:r>
            <a:r>
              <a:rPr lang="en-GB" i="1" dirty="0"/>
              <a:t>Just like that”</a:t>
            </a:r>
            <a:r>
              <a:rPr lang="en-GB" dirty="0"/>
              <a:t> phrase as you sing it</a:t>
            </a:r>
          </a:p>
          <a:p>
            <a:r>
              <a:rPr lang="en-GB" dirty="0"/>
              <a:t>Make a circle and walk around one way, then the other way while singing the song</a:t>
            </a:r>
          </a:p>
          <a:p>
            <a:r>
              <a:rPr lang="en-GB" dirty="0"/>
              <a:t>Clap the steady beat while you are singing</a:t>
            </a:r>
          </a:p>
          <a:p>
            <a:r>
              <a:rPr lang="en-GB" dirty="0"/>
              <a:t>Keep on singing the song through until you know it really well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90" y="127159"/>
            <a:ext cx="3061289" cy="1726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Here comes Sall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777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55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65" y="4648201"/>
            <a:ext cx="94052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429000" cy="192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It’s all about you this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  <a:p>
            <a:r>
              <a:rPr lang="en-GB" dirty="0"/>
              <a:t>Sing the song again but this time, change the name Sally for your name e.g.</a:t>
            </a:r>
          </a:p>
          <a:p>
            <a:pPr marL="0" indent="0" algn="ctr">
              <a:buNone/>
            </a:pPr>
            <a:r>
              <a:rPr lang="en-GB" i="1" dirty="0"/>
              <a:t>Here comes Ethan, walking down the alley…</a:t>
            </a:r>
            <a:endParaRPr lang="en-GB" dirty="0"/>
          </a:p>
          <a:p>
            <a:r>
              <a:rPr lang="en-GB" dirty="0"/>
              <a:t>Make sure everyone in the group has a turn</a:t>
            </a:r>
          </a:p>
          <a:p>
            <a:r>
              <a:rPr lang="en-GB" dirty="0"/>
              <a:t>When your name is called walk into the middle of the circle and </a:t>
            </a:r>
            <a:r>
              <a:rPr lang="en-GB" i="1" dirty="0"/>
              <a:t>do your thing!</a:t>
            </a:r>
          </a:p>
          <a:p>
            <a:r>
              <a:rPr lang="en-GB" dirty="0"/>
              <a:t>If there are quite a few of you, try calling in groups instead of names e.g. </a:t>
            </a:r>
          </a:p>
          <a:p>
            <a:pPr marL="0" indent="0" algn="ctr">
              <a:buNone/>
            </a:pPr>
            <a:r>
              <a:rPr lang="en-GB" i="1" dirty="0"/>
              <a:t>Here come the white socks, walking down the alley</a:t>
            </a:r>
          </a:p>
          <a:p>
            <a:pPr marL="0" indent="0" algn="ctr">
              <a:buNone/>
            </a:pPr>
            <a:r>
              <a:rPr lang="en-GB" i="1" dirty="0"/>
              <a:t>Or</a:t>
            </a:r>
          </a:p>
          <a:p>
            <a:pPr marL="0" indent="0" algn="ctr">
              <a:buNone/>
            </a:pPr>
            <a:r>
              <a:rPr lang="en-GB" i="1" dirty="0"/>
              <a:t>Here come the blue eyes, walking down the alley</a:t>
            </a:r>
            <a:endParaRPr lang="en-GB" dirty="0"/>
          </a:p>
          <a:p>
            <a:endParaRPr lang="en-GB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0"/>
            <a:ext cx="1219200" cy="1312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05258"/>
            <a:ext cx="1223962" cy="66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7809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41097"/>
            <a:ext cx="881228" cy="76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5" y="2546404"/>
            <a:ext cx="703984" cy="9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373" y="3505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the long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This is a longer version – sing the first 2 verses and listen to the rest</a:t>
            </a:r>
          </a:p>
          <a:p>
            <a:r>
              <a:rPr lang="en-GB" dirty="0"/>
              <a:t>Click on the words when you hear:</a:t>
            </a:r>
          </a:p>
          <a:p>
            <a:pPr marL="0" indent="0">
              <a:buNone/>
            </a:pPr>
            <a:r>
              <a:rPr lang="en-GB" dirty="0"/>
              <a:t>				</a:t>
            </a:r>
            <a:r>
              <a:rPr lang="en-GB" dirty="0">
                <a:solidFill>
                  <a:srgbClr val="FFC000"/>
                </a:solidFill>
              </a:rPr>
              <a:t>West	</a:t>
            </a:r>
            <a:r>
              <a:rPr lang="en-GB" dirty="0"/>
              <a:t>		</a:t>
            </a:r>
            <a:r>
              <a:rPr lang="en-GB" i="1" dirty="0">
                <a:solidFill>
                  <a:srgbClr val="FF0000"/>
                </a:solidFill>
              </a:rPr>
              <a:t>five dollars</a:t>
            </a:r>
            <a:endParaRPr lang="en-GB" dirty="0"/>
          </a:p>
          <a:p>
            <a:pPr marL="0" indent="0">
              <a:buNone/>
            </a:pPr>
            <a:r>
              <a:rPr lang="en-GB" i="1" dirty="0">
                <a:solidFill>
                  <a:srgbClr val="00B050"/>
                </a:solidFill>
              </a:rPr>
              <a:t>         what did I see?</a:t>
            </a:r>
          </a:p>
          <a:p>
            <a:pPr marL="0" indent="0">
              <a:buNone/>
            </a:pPr>
            <a:r>
              <a:rPr lang="en-GB" dirty="0"/>
              <a:t>			</a:t>
            </a:r>
            <a:r>
              <a:rPr lang="en-GB" i="1" dirty="0">
                <a:solidFill>
                  <a:srgbClr val="00B0F0"/>
                </a:solidFill>
              </a:rPr>
              <a:t>man from </a:t>
            </a:r>
            <a:r>
              <a:rPr lang="en-GB" i="1" dirty="0" err="1">
                <a:solidFill>
                  <a:srgbClr val="00B0F0"/>
                </a:solidFill>
              </a:rPr>
              <a:t>Tennesse</a:t>
            </a:r>
            <a:endParaRPr lang="en-GB" i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i="1" dirty="0">
                <a:solidFill>
                  <a:srgbClr val="7030A0"/>
                </a:solidFill>
              </a:rPr>
              <a:t>East</a:t>
            </a:r>
          </a:p>
          <a:p>
            <a:pPr marL="0" indent="0">
              <a:buNone/>
            </a:pPr>
            <a:r>
              <a:rPr lang="en-GB" i="1" dirty="0">
                <a:solidFill>
                  <a:srgbClr val="00B0F0"/>
                </a:solidFill>
              </a:rPr>
              <a:t>						</a:t>
            </a:r>
            <a:r>
              <a:rPr lang="en-GB" i="1" dirty="0">
                <a:solidFill>
                  <a:srgbClr val="D11FBC"/>
                </a:solidFill>
              </a:rPr>
              <a:t>    shimmy my best</a:t>
            </a:r>
          </a:p>
          <a:p>
            <a:r>
              <a:rPr lang="en-GB" dirty="0"/>
              <a:t>Did you hear them all? Now try singing the whole song</a:t>
            </a:r>
          </a:p>
        </p:txBody>
      </p:sp>
      <p:pic>
        <p:nvPicPr>
          <p:cNvPr id="7" name="Here comes Sally (full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" y="419100"/>
            <a:ext cx="609600" cy="609600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391"/>
            <a:ext cx="1981200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3" y="3352800"/>
            <a:ext cx="8890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733800"/>
            <a:ext cx="1016204" cy="116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40" y="4429993"/>
            <a:ext cx="79612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962" y="4191000"/>
            <a:ext cx="816877" cy="105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1934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367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in the extras…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490"/>
            <a:ext cx="8229600" cy="510591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Can you think of some actions for:</a:t>
            </a:r>
          </a:p>
          <a:p>
            <a:pPr marL="0" indent="0" algn="ctr">
              <a:buNone/>
            </a:pPr>
            <a:r>
              <a:rPr lang="en-GB" dirty="0"/>
              <a:t>What did I see?</a:t>
            </a:r>
          </a:p>
          <a:p>
            <a:pPr marL="0" indent="0" algn="ctr">
              <a:buNone/>
            </a:pPr>
            <a:r>
              <a:rPr lang="en-GB" dirty="0"/>
              <a:t>Big, fat man from </a:t>
            </a:r>
            <a:r>
              <a:rPr lang="en-GB" dirty="0" err="1"/>
              <a:t>Tenesse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Five Dollars</a:t>
            </a:r>
          </a:p>
          <a:p>
            <a:pPr marL="0" indent="0" algn="ctr">
              <a:buNone/>
            </a:pPr>
            <a:r>
              <a:rPr lang="en-GB" dirty="0"/>
              <a:t>Jump to the East</a:t>
            </a:r>
          </a:p>
          <a:p>
            <a:pPr marL="0" indent="0" algn="ctr">
              <a:buNone/>
            </a:pPr>
            <a:r>
              <a:rPr lang="en-GB" dirty="0"/>
              <a:t>Jump to the West</a:t>
            </a:r>
          </a:p>
          <a:p>
            <a:pPr marL="0" indent="0" algn="ctr">
              <a:buNone/>
            </a:pPr>
            <a:r>
              <a:rPr lang="en-GB" dirty="0"/>
              <a:t>Shimmy my best</a:t>
            </a:r>
          </a:p>
          <a:p>
            <a:pPr marL="0" indent="0" algn="ctr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Add them into your song as you sing it</a:t>
            </a:r>
          </a:p>
          <a:p>
            <a:r>
              <a:rPr lang="en-GB" dirty="0"/>
              <a:t>Try adding clapping or playing the rhythm for </a:t>
            </a:r>
            <a:r>
              <a:rPr lang="en-GB" i="1" dirty="0"/>
              <a:t>just like that </a:t>
            </a:r>
            <a:r>
              <a:rPr lang="en-GB" dirty="0"/>
              <a:t>each time you sing it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Which other words would you like to play the rhythms for? You choose which ones would sound good.</a:t>
            </a:r>
          </a:p>
          <a:p>
            <a:endParaRPr lang="en-GB" i="1" dirty="0"/>
          </a:p>
          <a:p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1298864" y="1532365"/>
            <a:ext cx="1295400" cy="1066800"/>
          </a:xfrm>
          <a:prstGeom prst="wedgeEllipseCallout">
            <a:avLst>
              <a:gd name="adj1" fmla="val 35317"/>
              <a:gd name="adj2" fmla="val 7029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451264" y="1650266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FF00"/>
                </a:solidFill>
              </a:rPr>
              <a:t>I bet you can think of some great ideas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6757">
            <a:off x="6787639" y="1101595"/>
            <a:ext cx="1000433" cy="1000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1284">
            <a:off x="5846538" y="1083026"/>
            <a:ext cx="880066" cy="880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76" y="1978186"/>
            <a:ext cx="1199621" cy="1332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8479">
            <a:off x="7800713" y="1621452"/>
            <a:ext cx="835448" cy="1586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193" y="3048000"/>
            <a:ext cx="1411440" cy="1069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8162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265176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Just like that…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i="1" u="sng" dirty="0"/>
              <a:t>Just</a:t>
            </a:r>
            <a:r>
              <a:rPr lang="en-GB" i="1" dirty="0"/>
              <a:t> like </a:t>
            </a:r>
            <a:r>
              <a:rPr lang="en-GB" i="1" u="sng" dirty="0"/>
              <a:t>that </a:t>
            </a:r>
            <a:r>
              <a:rPr lang="en-GB" i="1" dirty="0"/>
              <a:t>(</a:t>
            </a:r>
            <a:r>
              <a:rPr lang="en-GB" i="1" dirty="0" err="1"/>
              <a:t>sh</a:t>
            </a:r>
            <a:r>
              <a:rPr lang="en-GB" i="1" dirty="0"/>
              <a:t>) </a:t>
            </a:r>
            <a:r>
              <a:rPr lang="en-GB" i="1" u="sng" dirty="0"/>
              <a:t>just</a:t>
            </a:r>
            <a:r>
              <a:rPr lang="en-GB" i="1" dirty="0"/>
              <a:t> like </a:t>
            </a:r>
            <a:r>
              <a:rPr lang="en-GB" i="1" u="sng" dirty="0"/>
              <a:t>that</a:t>
            </a:r>
            <a:r>
              <a:rPr lang="en-GB" i="1" dirty="0"/>
              <a:t>,</a:t>
            </a:r>
          </a:p>
          <a:p>
            <a:pPr marL="0" indent="0" algn="ctr">
              <a:buNone/>
            </a:pPr>
            <a:r>
              <a:rPr lang="en-GB" i="1" u="sng" dirty="0"/>
              <a:t>Every</a:t>
            </a:r>
            <a:r>
              <a:rPr lang="en-GB" i="1" dirty="0"/>
              <a:t>body’s </a:t>
            </a:r>
            <a:r>
              <a:rPr lang="en-GB" i="1" u="sng" dirty="0"/>
              <a:t>play</a:t>
            </a:r>
            <a:r>
              <a:rPr lang="en-GB" i="1" dirty="0"/>
              <a:t>ing </a:t>
            </a:r>
            <a:r>
              <a:rPr lang="en-GB" i="1" u="sng" dirty="0"/>
              <a:t>just</a:t>
            </a:r>
            <a:r>
              <a:rPr lang="en-GB" i="1" dirty="0"/>
              <a:t> like </a:t>
            </a:r>
            <a:r>
              <a:rPr lang="en-GB" i="1" u="sng" dirty="0"/>
              <a:t>that</a:t>
            </a:r>
          </a:p>
          <a:p>
            <a:r>
              <a:rPr lang="en-GB" dirty="0"/>
              <a:t>Try chanting this together, clapping the underlined words to keep the steady beat  </a:t>
            </a:r>
          </a:p>
          <a:p>
            <a:r>
              <a:rPr lang="en-GB" i="1" dirty="0"/>
              <a:t> </a:t>
            </a:r>
            <a:r>
              <a:rPr lang="en-GB" dirty="0"/>
              <a:t>At the end of the chant, see who would like to clap / play their own pattern for everyone to enjoy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You could see if the solo pattern player can play a pattern that everyone could echo back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6" y="62346"/>
            <a:ext cx="2438400" cy="1622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6910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12786"/>
            <a:ext cx="1925782" cy="2567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0519"/>
            <a:ext cx="2179423" cy="112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1387">
            <a:off x="3935487" y="3524005"/>
            <a:ext cx="1629261" cy="228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2209800" cy="83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"/>
            <a:ext cx="1676400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North Carolina’s music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North Carolina is known for it’s Bluegrass music</a:t>
            </a:r>
          </a:p>
          <a:p>
            <a:r>
              <a:rPr lang="en-GB" dirty="0"/>
              <a:t>The main instruments used in Bluegrass are:</a:t>
            </a:r>
          </a:p>
          <a:p>
            <a:pPr marL="0" indent="0">
              <a:buNone/>
            </a:pPr>
            <a:r>
              <a:rPr lang="en-GB" dirty="0"/>
              <a:t>		Banjo		Fiddle</a:t>
            </a:r>
          </a:p>
          <a:p>
            <a:pPr marL="0" indent="0">
              <a:buNone/>
            </a:pPr>
            <a:r>
              <a:rPr lang="en-GB" dirty="0"/>
              <a:t>Guitar			</a:t>
            </a:r>
          </a:p>
          <a:p>
            <a:pPr marL="0" indent="0">
              <a:buNone/>
            </a:pPr>
            <a:r>
              <a:rPr lang="en-GB" dirty="0"/>
              <a:t>			Mandolin	  	           Bass</a:t>
            </a:r>
          </a:p>
          <a:p>
            <a:pPr marL="0" indent="0">
              <a:buNone/>
            </a:pPr>
            <a:r>
              <a:rPr lang="en-GB" dirty="0"/>
              <a:t>				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Click to hear </a:t>
            </a:r>
            <a:r>
              <a:rPr lang="en-GB" dirty="0">
                <a:hlinkClick r:id="rId8"/>
              </a:rPr>
              <a:t>Wheel Hoss</a:t>
            </a:r>
            <a:r>
              <a:rPr lang="en-GB" dirty="0"/>
              <a:t> played by the CFR Bluegrass Band and hear all the instruments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18859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7924800" y="5725638"/>
            <a:ext cx="1066800" cy="979962"/>
          </a:xfrm>
          <a:prstGeom prst="wedgeEllipseCallout">
            <a:avLst>
              <a:gd name="adj1" fmla="val -66126"/>
              <a:gd name="adj2" fmla="val -3714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994072" y="5915537"/>
            <a:ext cx="9282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FF00"/>
                </a:solidFill>
              </a:rPr>
              <a:t>What does it make you want to do?</a:t>
            </a:r>
          </a:p>
        </p:txBody>
      </p:sp>
    </p:spTree>
    <p:extLst>
      <p:ext uri="{BB962C8B-B14F-4D97-AF65-F5344CB8AC3E}">
        <p14:creationId xmlns:p14="http://schemas.microsoft.com/office/powerpoint/2010/main" val="24347706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164">
              <a:srgbClr val="5E7DC3"/>
            </a:gs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0836"/>
            <a:ext cx="5312728" cy="6747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en-GB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 your 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InflateBottom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GB" sz="8000" dirty="0">
                <a:ln>
                  <a:solidFill>
                    <a:srgbClr val="00B0F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Just like that!</a:t>
            </a:r>
          </a:p>
        </p:txBody>
      </p:sp>
    </p:spTree>
    <p:extLst>
      <p:ext uri="{BB962C8B-B14F-4D97-AF65-F5344CB8AC3E}">
        <p14:creationId xmlns:p14="http://schemas.microsoft.com/office/powerpoint/2010/main" val="15084079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A98446DD4B35408626C5CD05C780AF" ma:contentTypeVersion="13" ma:contentTypeDescription="Create a new document." ma:contentTypeScope="" ma:versionID="bf1cb97500798947c03b8b1fab7564c9">
  <xsd:schema xmlns:xsd="http://www.w3.org/2001/XMLSchema" xmlns:xs="http://www.w3.org/2001/XMLSchema" xmlns:p="http://schemas.microsoft.com/office/2006/metadata/properties" xmlns:ns3="d6c9f295-6866-40ba-9ed9-513ce23f1344" xmlns:ns4="7877a85d-1b44-49b4-b533-86f3b630674e" targetNamespace="http://schemas.microsoft.com/office/2006/metadata/properties" ma:root="true" ma:fieldsID="cf877ef3fd097c88b201adac691148c4" ns3:_="" ns4:_="">
    <xsd:import namespace="d6c9f295-6866-40ba-9ed9-513ce23f1344"/>
    <xsd:import namespace="7877a85d-1b44-49b4-b533-86f3b63067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9f295-6866-40ba-9ed9-513ce23f13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7a85d-1b44-49b4-b533-86f3b630674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99742E-3DFC-4417-8E90-83E2DA8341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c9f295-6866-40ba-9ed9-513ce23f1344"/>
    <ds:schemaRef ds:uri="7877a85d-1b44-49b4-b533-86f3b63067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0B965-FA40-49FA-824F-79C7CA15AC9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d6c9f295-6866-40ba-9ed9-513ce23f1344"/>
    <ds:schemaRef ds:uri="http://purl.org/dc/terms/"/>
    <ds:schemaRef ds:uri="http://schemas.openxmlformats.org/package/2006/metadata/core-properties"/>
    <ds:schemaRef ds:uri="7877a85d-1b44-49b4-b533-86f3b630674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85C273-78CC-4184-8727-58805834B0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504</Words>
  <Application>Microsoft Office PowerPoint</Application>
  <PresentationFormat>On-screen Show (4:3)</PresentationFormat>
  <Paragraphs>79</Paragraphs>
  <Slides>10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Keep Calm and  Make Music</vt:lpstr>
      <vt:lpstr>Getting creative with a song</vt:lpstr>
      <vt:lpstr>Here comes  Sally</vt:lpstr>
      <vt:lpstr>It’s all about you this time</vt:lpstr>
      <vt:lpstr>Try the long version</vt:lpstr>
      <vt:lpstr>Adding in the extras…</vt:lpstr>
      <vt:lpstr>Just like that…</vt:lpstr>
      <vt:lpstr>North Carolina’s music</vt:lpstr>
      <vt:lpstr>Do your thing</vt:lpstr>
      <vt:lpstr>If you have more time to listen, check these out…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creative with a song</dc:title>
  <dc:creator>HMS</dc:creator>
  <cp:lastModifiedBy>Davis, Emma (Music Service)</cp:lastModifiedBy>
  <cp:revision>56</cp:revision>
  <dcterms:created xsi:type="dcterms:W3CDTF">2006-08-16T00:00:00Z</dcterms:created>
  <dcterms:modified xsi:type="dcterms:W3CDTF">2020-06-18T08:49:43Z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0x01010018A98446DD4B35408626C5CD05C780AF</vt:lpwstr>
  </property>
</Properties>
</file>