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2" r:id="rId5"/>
    <p:sldId id="257" r:id="rId6"/>
    <p:sldId id="273" r:id="rId7"/>
    <p:sldId id="274" r:id="rId8"/>
    <p:sldId id="275" r:id="rId9"/>
    <p:sldId id="277" r:id="rId10"/>
    <p:sldId id="278" r:id="rId11"/>
    <p:sldId id="276" r:id="rId12"/>
    <p:sldId id="269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0ED92-51F5-4A86-9AFC-6E11858A0C28}" v="29" dt="2020-04-28T14:54:24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Emma (Music Service)" userId="6e1cada9-c937-4523-ab91-0cd49ca9fc5e" providerId="ADAL" clId="{5250ED92-51F5-4A86-9AFC-6E11858A0C28}"/>
    <pc:docChg chg="undo redo custSel modSld">
      <pc:chgData name="Davis, Emma (Music Service)" userId="6e1cada9-c937-4523-ab91-0cd49ca9fc5e" providerId="ADAL" clId="{5250ED92-51F5-4A86-9AFC-6E11858A0C28}" dt="2020-04-28T14:54:24.449" v="35" actId="1076"/>
      <pc:docMkLst>
        <pc:docMk/>
      </pc:docMkLst>
      <pc:sldChg chg="modSp">
        <pc:chgData name="Davis, Emma (Music Service)" userId="6e1cada9-c937-4523-ab91-0cd49ca9fc5e" providerId="ADAL" clId="{5250ED92-51F5-4A86-9AFC-6E11858A0C28}" dt="2020-04-28T14:13:26.508" v="5" actId="14100"/>
        <pc:sldMkLst>
          <pc:docMk/>
          <pc:sldMk cId="2859343243" sldId="257"/>
        </pc:sldMkLst>
        <pc:picChg chg="mod">
          <ac:chgData name="Davis, Emma (Music Service)" userId="6e1cada9-c937-4523-ab91-0cd49ca9fc5e" providerId="ADAL" clId="{5250ED92-51F5-4A86-9AFC-6E11858A0C28}" dt="2020-04-28T14:13:26.508" v="5" actId="14100"/>
          <ac:picMkLst>
            <pc:docMk/>
            <pc:sldMk cId="2859343243" sldId="257"/>
            <ac:picMk id="1026" creationId="{00000000-0000-0000-0000-000000000000}"/>
          </ac:picMkLst>
        </pc:picChg>
      </pc:sldChg>
      <pc:sldChg chg="addSp delSp">
        <pc:chgData name="Davis, Emma (Music Service)" userId="6e1cada9-c937-4523-ab91-0cd49ca9fc5e" providerId="ADAL" clId="{5250ED92-51F5-4A86-9AFC-6E11858A0C28}" dt="2020-04-28T14:13:19.318" v="4" actId="478"/>
        <pc:sldMkLst>
          <pc:docMk/>
          <pc:sldMk cId="1388662949" sldId="262"/>
        </pc:sldMkLst>
        <pc:spChg chg="add del">
          <ac:chgData name="Davis, Emma (Music Service)" userId="6e1cada9-c937-4523-ab91-0cd49ca9fc5e" providerId="ADAL" clId="{5250ED92-51F5-4A86-9AFC-6E11858A0C28}" dt="2020-04-28T14:13:19.318" v="4" actId="478"/>
          <ac:spMkLst>
            <pc:docMk/>
            <pc:sldMk cId="1388662949" sldId="262"/>
            <ac:spMk id="3" creationId="{00000000-0000-0000-0000-000000000000}"/>
          </ac:spMkLst>
        </pc:spChg>
      </pc:sldChg>
      <pc:sldChg chg="modSp modAnim">
        <pc:chgData name="Davis, Emma (Music Service)" userId="6e1cada9-c937-4523-ab91-0cd49ca9fc5e" providerId="ADAL" clId="{5250ED92-51F5-4A86-9AFC-6E11858A0C28}" dt="2020-04-28T14:16:24.107" v="32" actId="1076"/>
        <pc:sldMkLst>
          <pc:docMk/>
          <pc:sldMk cId="1708394104" sldId="273"/>
        </pc:sldMkLst>
        <pc:spChg chg="mod">
          <ac:chgData name="Davis, Emma (Music Service)" userId="6e1cada9-c937-4523-ab91-0cd49ca9fc5e" providerId="ADAL" clId="{5250ED92-51F5-4A86-9AFC-6E11858A0C28}" dt="2020-04-28T14:14:40.854" v="24" actId="20577"/>
          <ac:spMkLst>
            <pc:docMk/>
            <pc:sldMk cId="1708394104" sldId="273"/>
            <ac:spMk id="3" creationId="{00000000-0000-0000-0000-000000000000}"/>
          </ac:spMkLst>
        </pc:spChg>
        <pc:picChg chg="mod">
          <ac:chgData name="Davis, Emma (Music Service)" userId="6e1cada9-c937-4523-ab91-0cd49ca9fc5e" providerId="ADAL" clId="{5250ED92-51F5-4A86-9AFC-6E11858A0C28}" dt="2020-04-28T14:16:24.107" v="32" actId="1076"/>
          <ac:picMkLst>
            <pc:docMk/>
            <pc:sldMk cId="1708394104" sldId="273"/>
            <ac:picMk id="1029" creationId="{00000000-0000-0000-0000-000000000000}"/>
          </ac:picMkLst>
        </pc:picChg>
      </pc:sldChg>
      <pc:sldChg chg="modSp">
        <pc:chgData name="Davis, Emma (Music Service)" userId="6e1cada9-c937-4523-ab91-0cd49ca9fc5e" providerId="ADAL" clId="{5250ED92-51F5-4A86-9AFC-6E11858A0C28}" dt="2020-04-28T14:54:24.449" v="35" actId="1076"/>
        <pc:sldMkLst>
          <pc:docMk/>
          <pc:sldMk cId="684191582" sldId="275"/>
        </pc:sldMkLst>
        <pc:picChg chg="mod">
          <ac:chgData name="Davis, Emma (Music Service)" userId="6e1cada9-c937-4523-ab91-0cd49ca9fc5e" providerId="ADAL" clId="{5250ED92-51F5-4A86-9AFC-6E11858A0C28}" dt="2020-04-28T14:54:24.449" v="35" actId="1076"/>
          <ac:picMkLst>
            <pc:docMk/>
            <pc:sldMk cId="684191582" sldId="275"/>
            <ac:picMk id="2050" creationId="{00000000-0000-0000-0000-000000000000}"/>
          </ac:picMkLst>
        </pc:picChg>
      </pc:sldChg>
      <pc:sldChg chg="modSp">
        <pc:chgData name="Davis, Emma (Music Service)" userId="6e1cada9-c937-4523-ab91-0cd49ca9fc5e" providerId="ADAL" clId="{5250ED92-51F5-4A86-9AFC-6E11858A0C28}" dt="2020-04-28T14:16:49.708" v="34" actId="1076"/>
        <pc:sldMkLst>
          <pc:docMk/>
          <pc:sldMk cId="2007888497" sldId="277"/>
        </pc:sldMkLst>
        <pc:spChg chg="mod">
          <ac:chgData name="Davis, Emma (Music Service)" userId="6e1cada9-c937-4523-ab91-0cd49ca9fc5e" providerId="ADAL" clId="{5250ED92-51F5-4A86-9AFC-6E11858A0C28}" dt="2020-04-28T14:16:41.099" v="33" actId="1076"/>
          <ac:spMkLst>
            <pc:docMk/>
            <pc:sldMk cId="2007888497" sldId="277"/>
            <ac:spMk id="3" creationId="{00000000-0000-0000-0000-000000000000}"/>
          </ac:spMkLst>
        </pc:spChg>
        <pc:picChg chg="mod">
          <ac:chgData name="Davis, Emma (Music Service)" userId="6e1cada9-c937-4523-ab91-0cd49ca9fc5e" providerId="ADAL" clId="{5250ED92-51F5-4A86-9AFC-6E11858A0C28}" dt="2020-04-28T14:16:49.708" v="34" actId="1076"/>
          <ac:picMkLst>
            <pc:docMk/>
            <pc:sldMk cId="2007888497" sldId="277"/>
            <ac:picMk id="307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DCCC-4D9D-4EE3-8C37-2FA3620477D0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582F3-C088-4F16-A7F7-6362C50902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73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78AJwRDUFwM&amp;list=PL3D02422F7B500E92&amp;index=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Keep Calm and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Marvellous Me!</a:t>
            </a: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85" y="4648200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6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are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06" y="1371600"/>
            <a:ext cx="6624766" cy="396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905">
            <a:off x="6647049" y="322673"/>
            <a:ext cx="2495768" cy="14808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351"/>
            <a:ext cx="9144000" cy="57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Getting creative with a song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34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colorTemperature colorTemp="6000"/>
                    </a14:imgEffect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962400"/>
            <a:ext cx="891540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35" y="0"/>
            <a:ext cx="1777437" cy="301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1386116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1295400" cy="1768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276225"/>
            <a:ext cx="7908925" cy="8667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Marvellous Me</a:t>
            </a:r>
            <a:br>
              <a:rPr lang="en-GB" dirty="0"/>
            </a:b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33" y="1098839"/>
            <a:ext cx="8562975" cy="5334000"/>
          </a:xfrm>
        </p:spPr>
        <p:txBody>
          <a:bodyPr>
            <a:normAutofit/>
          </a:bodyPr>
          <a:lstStyle/>
          <a:p>
            <a:r>
              <a:rPr lang="en-GB" sz="2200" dirty="0"/>
              <a:t>Listen to the song</a:t>
            </a:r>
          </a:p>
          <a:p>
            <a:r>
              <a:rPr lang="en-GB" sz="2200" dirty="0"/>
              <a:t>Feel the long notes – stretch your arms wide apart to show </a:t>
            </a:r>
            <a:br>
              <a:rPr lang="en-GB" sz="2200" dirty="0"/>
            </a:br>
            <a:r>
              <a:rPr lang="en-GB" sz="2200" dirty="0"/>
              <a:t>the long notes</a:t>
            </a:r>
          </a:p>
          <a:p>
            <a:pPr marL="0" indent="0">
              <a:buNone/>
            </a:pPr>
            <a:r>
              <a:rPr lang="en-GB" sz="2200" dirty="0"/>
              <a:t>		</a:t>
            </a:r>
            <a:r>
              <a:rPr lang="en-GB" sz="2200" b="1" dirty="0">
                <a:latin typeface="Bradley Hand ITC" panose="03070402050302030203" pitchFamily="66" charset="0"/>
              </a:rPr>
              <a:t>Meeeeeeeeeee		yoooooooou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Find a scarf, ribbon or something similar and listen to the song again, stretching the fabric between you hands as you hear the long notes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Explore your own long sounds</a:t>
            </a:r>
          </a:p>
          <a:p>
            <a:pPr marL="0" indent="0">
              <a:buNone/>
            </a:pPr>
            <a:r>
              <a:rPr lang="en-GB" sz="2200" dirty="0"/>
              <a:t>						</a:t>
            </a:r>
            <a:endParaRPr lang="en-GB" dirty="0"/>
          </a:p>
        </p:txBody>
      </p:sp>
      <p:pic>
        <p:nvPicPr>
          <p:cNvPr id="4" name="marvellous m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7624" y="332656"/>
            <a:ext cx="609600" cy="609600"/>
          </a:xfrm>
          <a:prstGeom prst="rect">
            <a:avLst/>
          </a:prstGeom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723900" y="5890782"/>
            <a:ext cx="3124200" cy="363682"/>
          </a:xfrm>
          <a:prstGeom prst="rect">
            <a:avLst/>
          </a:prstGeom>
          <a:noFill/>
        </p:spPr>
        <p:txBody>
          <a:bodyPr vert="horz" wrap="none" lIns="91440" tIns="45720" rIns="91440" bIns="45720" numCol="1" rtlCol="0">
            <a:prstTxWarp prst="textChevron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ooooo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 rot="760425">
            <a:off x="5293868" y="5770158"/>
            <a:ext cx="3225247" cy="340739"/>
          </a:xfrm>
          <a:prstGeom prst="rect">
            <a:avLst/>
          </a:prstGeom>
          <a:noFill/>
        </p:spPr>
        <p:txBody>
          <a:bodyPr vert="horz" wrap="none" lIns="91440" tIns="45720" rIns="91440" bIns="45720" numCol="1" rtlCol="0">
            <a:prstTxWarp prst="textFadeLeft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5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anose="03070402050302030203" pitchFamily="66" charset="0"/>
              </a:rPr>
              <a:t>aaaaa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 rot="21304428">
            <a:off x="3733800" y="6258796"/>
            <a:ext cx="3172691" cy="36195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rtlCol="0">
            <a:prstTxWarp prst="textFadeUp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5400" b="1" dirty="0">
                <a:ln w="17780" cmpd="sng">
                  <a:noFill/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adley Hand ITC" panose="03070402050302030203" pitchFamily="66" charset="0"/>
              </a:rPr>
              <a:t>eeeee</a:t>
            </a:r>
          </a:p>
        </p:txBody>
      </p:sp>
    </p:spTree>
    <p:extLst>
      <p:ext uri="{BB962C8B-B14F-4D97-AF65-F5344CB8AC3E}">
        <p14:creationId xmlns:p14="http://schemas.microsoft.com/office/powerpoint/2010/main" val="17083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35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21233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9981">
            <a:off x="5097044" y="3913049"/>
            <a:ext cx="1454668" cy="145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878">
            <a:off x="166255" y="2081565"/>
            <a:ext cx="829996" cy="100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" y="3962400"/>
            <a:ext cx="971550" cy="95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79" y="3539375"/>
            <a:ext cx="2771775" cy="1804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43345"/>
            <a:ext cx="1676400" cy="93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and short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59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Explore sounds in your environment (in school or at home)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you find sounds which are long?</a:t>
            </a:r>
          </a:p>
          <a:p>
            <a:r>
              <a:rPr lang="en-GB" dirty="0"/>
              <a:t>Which sounds are short?</a:t>
            </a:r>
          </a:p>
          <a:p>
            <a:r>
              <a:rPr lang="en-GB" dirty="0"/>
              <a:t>Can you make long and short sounds with the same things?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Try sorting them into groups of long sounds and short sounds</a:t>
            </a:r>
          </a:p>
          <a:p>
            <a:r>
              <a:rPr lang="en-GB" dirty="0"/>
              <a:t>Try playing your long/short sounds with the song backing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marvellous me backi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200" y="45720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2188">
            <a:off x="6554848" y="1508686"/>
            <a:ext cx="989304" cy="1728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47" y="1837719"/>
            <a:ext cx="129474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6653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0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3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62" y="50406"/>
            <a:ext cx="3183082" cy="163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and short sound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280"/>
            <a:ext cx="8534400" cy="5198919"/>
          </a:xfrm>
        </p:spPr>
        <p:txBody>
          <a:bodyPr>
            <a:normAutofit fontScale="85000" lnSpcReduction="20000"/>
          </a:bodyPr>
          <a:lstStyle/>
          <a:p>
            <a:r>
              <a:rPr lang="en-GB" sz="3800" dirty="0"/>
              <a:t>Here is a symbol which shows a long sound                        </a:t>
            </a:r>
            <a:r>
              <a:rPr lang="en-GB" dirty="0"/>
              <a:t>		</a:t>
            </a:r>
            <a:r>
              <a:rPr lang="en-GB" sz="3800" dirty="0"/>
              <a:t>   	…try playing it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800" dirty="0"/>
              <a:t>And this one shows a short sound    </a:t>
            </a:r>
            <a:r>
              <a:rPr lang="en-GB" dirty="0"/>
              <a:t>	</a:t>
            </a:r>
            <a:r>
              <a:rPr lang="en-GB" sz="3800" dirty="0"/>
              <a:t>   … try playing this too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3800" dirty="0"/>
              <a:t>Use your favourite sounds to play this pattern…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3800" dirty="0"/>
              <a:t>Now try this pattern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07473" y="1891145"/>
            <a:ext cx="228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6629400" y="2715491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469573" y="6151418"/>
            <a:ext cx="228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20045" y="4952999"/>
            <a:ext cx="228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07473" y="4952999"/>
            <a:ext cx="228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5-Point Star 8"/>
          <p:cNvSpPr/>
          <p:nvPr/>
        </p:nvSpPr>
        <p:spPr>
          <a:xfrm>
            <a:off x="5877791" y="6005945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5-Point Star 9"/>
          <p:cNvSpPr/>
          <p:nvPr/>
        </p:nvSpPr>
        <p:spPr>
          <a:xfrm>
            <a:off x="7391400" y="4800600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5-Point Star 10"/>
          <p:cNvSpPr/>
          <p:nvPr/>
        </p:nvSpPr>
        <p:spPr>
          <a:xfrm>
            <a:off x="3612573" y="4800600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5-Point Star 11"/>
          <p:cNvSpPr/>
          <p:nvPr/>
        </p:nvSpPr>
        <p:spPr>
          <a:xfrm>
            <a:off x="5198918" y="6026727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5-Point Star 12"/>
          <p:cNvSpPr/>
          <p:nvPr/>
        </p:nvSpPr>
        <p:spPr>
          <a:xfrm>
            <a:off x="1669473" y="6019800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5-Point Star 13"/>
          <p:cNvSpPr/>
          <p:nvPr/>
        </p:nvSpPr>
        <p:spPr>
          <a:xfrm>
            <a:off x="945573" y="6019800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629400" y="6144490"/>
            <a:ext cx="228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1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67037"/>
            <a:ext cx="4048125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long and short patterns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1336" y="990600"/>
            <a:ext cx="3896591" cy="436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2682"/>
            <a:ext cx="6781800" cy="541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Could you make up your own pattern? </a:t>
            </a:r>
          </a:p>
          <a:p>
            <a:pPr marL="0" indent="0">
              <a:buNone/>
            </a:pPr>
            <a:r>
              <a:rPr lang="en-GB" sz="1500" dirty="0"/>
              <a:t>(there are some short and long symbols on the next page that you could print and cut out)</a:t>
            </a:r>
          </a:p>
          <a:p>
            <a:r>
              <a:rPr lang="en-GB" dirty="0"/>
              <a:t>Could you make your own symbols to show short and long?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Try creating your own patterns using your long and short sounds – find someone who can have a go playing yours and see if you can play theirs.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8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and short symbols to cut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09600" y="2012372"/>
            <a:ext cx="3886200" cy="671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5-Point Star 10"/>
          <p:cNvSpPr/>
          <p:nvPr/>
        </p:nvSpPr>
        <p:spPr>
          <a:xfrm>
            <a:off x="6667500" y="1846117"/>
            <a:ext cx="952500" cy="83820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5800" y="3210791"/>
            <a:ext cx="3886200" cy="671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61555" y="4267200"/>
            <a:ext cx="3886200" cy="671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61555" y="5347855"/>
            <a:ext cx="3886200" cy="671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5-Point Star 15"/>
          <p:cNvSpPr/>
          <p:nvPr/>
        </p:nvSpPr>
        <p:spPr>
          <a:xfrm>
            <a:off x="6667500" y="3023754"/>
            <a:ext cx="952500" cy="83820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5-Point Star 16"/>
          <p:cNvSpPr/>
          <p:nvPr/>
        </p:nvSpPr>
        <p:spPr>
          <a:xfrm>
            <a:off x="6667500" y="4100945"/>
            <a:ext cx="952500" cy="83820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5-Point Star 17"/>
          <p:cNvSpPr/>
          <p:nvPr/>
        </p:nvSpPr>
        <p:spPr>
          <a:xfrm>
            <a:off x="6679623" y="5181599"/>
            <a:ext cx="952500" cy="83820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06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               Time to….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Here is a piece of music called </a:t>
            </a:r>
          </a:p>
          <a:p>
            <a:pPr marL="457200" lvl="1" indent="0" algn="ctr">
              <a:buNone/>
            </a:pPr>
            <a:r>
              <a:rPr lang="en-GB" dirty="0">
                <a:hlinkClick r:id="rId2"/>
              </a:rPr>
              <a:t>Eternity by Vangelis</a:t>
            </a:r>
            <a:endParaRPr lang="en-GB" dirty="0"/>
          </a:p>
          <a:p>
            <a:pPr marL="457200" lvl="1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Enjoying wiggling and jumping to the short sounds at the beginning and then stretch with the longer sounds</a:t>
            </a:r>
          </a:p>
          <a:p>
            <a:pPr marL="0" indent="0" algn="ctr">
              <a:buNone/>
            </a:pP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dirty="0"/>
              <a:t>Try using a</a:t>
            </a:r>
          </a:p>
          <a:p>
            <a:pPr marL="0" indent="0" algn="ctr">
              <a:buNone/>
            </a:pPr>
            <a:r>
              <a:rPr lang="en-GB" dirty="0"/>
              <a:t>scarf or ribbon</a:t>
            </a:r>
          </a:p>
          <a:p>
            <a:pPr marL="0" indent="0" algn="ctr">
              <a:buNone/>
            </a:pPr>
            <a:r>
              <a:rPr lang="en-GB" dirty="0"/>
              <a:t>as you move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78560"/>
            <a:ext cx="2590800" cy="150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3736"/>
            <a:ext cx="2609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1"/>
            <a:ext cx="203879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0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22816"/>
            <a:ext cx="3657600" cy="367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2" y="1217867"/>
            <a:ext cx="1298862" cy="1298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80" y="1535186"/>
            <a:ext cx="1629194" cy="903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 to the song again….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64" y="1219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Join in with the singing, really singing the long sounds</a:t>
            </a:r>
          </a:p>
          <a:p>
            <a:pPr marL="1371600" lvl="3" indent="0">
              <a:buNone/>
            </a:pPr>
            <a:endParaRPr lang="en-GB" dirty="0"/>
          </a:p>
          <a:p>
            <a:r>
              <a:rPr lang="en-GB" dirty="0"/>
              <a:t>Make up your own actions to the words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a list of all the things that makes you a superstar and show it to someone special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Draw a picture of yourself and put all of your marvellous things around the picture.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Tell someone else why you think they are fantastic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Perform the song with your actions to someone at school, at home or while you are face-timing them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marvellous m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15200" y="2286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514" y="335756"/>
            <a:ext cx="1192485" cy="1004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02" y="1524795"/>
            <a:ext cx="610174" cy="68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3" y="1491348"/>
            <a:ext cx="838199" cy="106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57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92453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bf1cb97500798947c03b8b1fab7564c9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cf877ef3fd097c88b201adac691148c4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6AB7B8-06E7-419E-8776-9ECDB860E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2F924A-C3C4-48AD-920B-AC7F5BB027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A2C521-E005-4F2F-A0A5-7CA0968B206D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d6c9f295-6866-40ba-9ed9-513ce23f1344"/>
    <ds:schemaRef ds:uri="7877a85d-1b44-49b4-b533-86f3b630674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320</Words>
  <Application>Microsoft Office PowerPoint</Application>
  <PresentationFormat>On-screen Show (4:3)</PresentationFormat>
  <Paragraphs>79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Bradley Hand ITC</vt:lpstr>
      <vt:lpstr>Calibri</vt:lpstr>
      <vt:lpstr>Office Theme</vt:lpstr>
      <vt:lpstr>Keep Calm and  Make Music</vt:lpstr>
      <vt:lpstr>Getting creative with a song</vt:lpstr>
      <vt:lpstr> Marvellous Me  </vt:lpstr>
      <vt:lpstr>Long and short sounds</vt:lpstr>
      <vt:lpstr>Long and short sound patterns</vt:lpstr>
      <vt:lpstr>More long and short patterns</vt:lpstr>
      <vt:lpstr>Long and short symbols to cut out</vt:lpstr>
      <vt:lpstr>                Time to….</vt:lpstr>
      <vt:lpstr>Listen to the song again….</vt:lpstr>
      <vt:lpstr>You are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creative with a song</dc:title>
  <dc:creator>HMS</dc:creator>
  <cp:lastModifiedBy>Davis, Emma (Music Service)</cp:lastModifiedBy>
  <cp:revision>61</cp:revision>
  <dcterms:created xsi:type="dcterms:W3CDTF">2006-08-16T00:00:00Z</dcterms:created>
  <dcterms:modified xsi:type="dcterms:W3CDTF">2020-04-28T14:54:31Z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