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7"/>
  </p:notesMasterIdLst>
  <p:sldIdLst>
    <p:sldId id="271" r:id="rId5"/>
    <p:sldId id="275" r:id="rId6"/>
    <p:sldId id="274" r:id="rId7"/>
    <p:sldId id="276" r:id="rId8"/>
    <p:sldId id="277" r:id="rId9"/>
    <p:sldId id="280" r:id="rId10"/>
    <p:sldId id="278" r:id="rId11"/>
    <p:sldId id="282" r:id="rId12"/>
    <p:sldId id="283" r:id="rId13"/>
    <p:sldId id="284" r:id="rId14"/>
    <p:sldId id="285" r:id="rId15"/>
    <p:sldId id="28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102"/>
    <a:srgbClr val="FFFF00"/>
    <a:srgbClr val="990099"/>
    <a:srgbClr val="FFFF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E1D25D-153A-42A6-B97D-8951833098D0}" v="6" dt="2020-06-18T08:52:06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86412" autoAdjust="0"/>
  </p:normalViewPr>
  <p:slideViewPr>
    <p:cSldViewPr>
      <p:cViewPr varScale="1">
        <p:scale>
          <a:sx n="53" d="100"/>
          <a:sy n="53" d="100"/>
        </p:scale>
        <p:origin x="1531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Emma (Music Service)" userId="6e1cada9-c937-4523-ab91-0cd49ca9fc5e" providerId="ADAL" clId="{C3E1D25D-153A-42A6-B97D-8951833098D0}"/>
    <pc:docChg chg="custSel modSld">
      <pc:chgData name="Davis, Emma (Music Service)" userId="6e1cada9-c937-4523-ab91-0cd49ca9fc5e" providerId="ADAL" clId="{C3E1D25D-153A-42A6-B97D-8951833098D0}" dt="2020-06-18T08:52:06.119" v="11" actId="14100"/>
      <pc:docMkLst>
        <pc:docMk/>
      </pc:docMkLst>
      <pc:sldChg chg="delSp modSp">
        <pc:chgData name="Davis, Emma (Music Service)" userId="6e1cada9-c937-4523-ab91-0cd49ca9fc5e" providerId="ADAL" clId="{C3E1D25D-153A-42A6-B97D-8951833098D0}" dt="2020-06-18T08:50:31.412" v="1" actId="478"/>
        <pc:sldMkLst>
          <pc:docMk/>
          <pc:sldMk cId="2481285808" sldId="271"/>
        </pc:sldMkLst>
        <pc:spChg chg="del mod">
          <ac:chgData name="Davis, Emma (Music Service)" userId="6e1cada9-c937-4523-ab91-0cd49ca9fc5e" providerId="ADAL" clId="{C3E1D25D-153A-42A6-B97D-8951833098D0}" dt="2020-06-18T08:50:31.412" v="1" actId="478"/>
          <ac:spMkLst>
            <pc:docMk/>
            <pc:sldMk cId="2481285808" sldId="271"/>
            <ac:spMk id="3" creationId="{00000000-0000-0000-0000-000000000000}"/>
          </ac:spMkLst>
        </pc:spChg>
      </pc:sldChg>
      <pc:sldChg chg="modSp">
        <pc:chgData name="Davis, Emma (Music Service)" userId="6e1cada9-c937-4523-ab91-0cd49ca9fc5e" providerId="ADAL" clId="{C3E1D25D-153A-42A6-B97D-8951833098D0}" dt="2020-06-18T08:50:45.304" v="2" actId="1076"/>
        <pc:sldMkLst>
          <pc:docMk/>
          <pc:sldMk cId="249248462" sldId="274"/>
        </pc:sldMkLst>
        <pc:picChg chg="mod">
          <ac:chgData name="Davis, Emma (Music Service)" userId="6e1cada9-c937-4523-ab91-0cd49ca9fc5e" providerId="ADAL" clId="{C3E1D25D-153A-42A6-B97D-8951833098D0}" dt="2020-06-18T08:50:45.304" v="2" actId="1076"/>
          <ac:picMkLst>
            <pc:docMk/>
            <pc:sldMk cId="249248462" sldId="274"/>
            <ac:picMk id="2050" creationId="{00000000-0000-0000-0000-000000000000}"/>
          </ac:picMkLst>
        </pc:picChg>
      </pc:sldChg>
      <pc:sldChg chg="delSp modSp">
        <pc:chgData name="Davis, Emma (Music Service)" userId="6e1cada9-c937-4523-ab91-0cd49ca9fc5e" providerId="ADAL" clId="{C3E1D25D-153A-42A6-B97D-8951833098D0}" dt="2020-06-18T08:51:17.303" v="6" actId="478"/>
        <pc:sldMkLst>
          <pc:docMk/>
          <pc:sldMk cId="3601438883" sldId="280"/>
        </pc:sldMkLst>
        <pc:spChg chg="del">
          <ac:chgData name="Davis, Emma (Music Service)" userId="6e1cada9-c937-4523-ab91-0cd49ca9fc5e" providerId="ADAL" clId="{C3E1D25D-153A-42A6-B97D-8951833098D0}" dt="2020-06-18T08:51:17.303" v="6" actId="478"/>
          <ac:spMkLst>
            <pc:docMk/>
            <pc:sldMk cId="3601438883" sldId="280"/>
            <ac:spMk id="2" creationId="{00000000-0000-0000-0000-000000000000}"/>
          </ac:spMkLst>
        </pc:spChg>
        <pc:spChg chg="mod">
          <ac:chgData name="Davis, Emma (Music Service)" userId="6e1cada9-c937-4523-ab91-0cd49ca9fc5e" providerId="ADAL" clId="{C3E1D25D-153A-42A6-B97D-8951833098D0}" dt="2020-06-18T08:51:13.664" v="5" actId="14100"/>
          <ac:spMkLst>
            <pc:docMk/>
            <pc:sldMk cId="3601438883" sldId="280"/>
            <ac:spMk id="4" creationId="{00000000-0000-0000-0000-000000000000}"/>
          </ac:spMkLst>
        </pc:spChg>
      </pc:sldChg>
      <pc:sldChg chg="modSp">
        <pc:chgData name="Davis, Emma (Music Service)" userId="6e1cada9-c937-4523-ab91-0cd49ca9fc5e" providerId="ADAL" clId="{C3E1D25D-153A-42A6-B97D-8951833098D0}" dt="2020-06-18T08:51:33.015" v="7" actId="1076"/>
        <pc:sldMkLst>
          <pc:docMk/>
          <pc:sldMk cId="1591864172" sldId="282"/>
        </pc:sldMkLst>
        <pc:picChg chg="mod">
          <ac:chgData name="Davis, Emma (Music Service)" userId="6e1cada9-c937-4523-ab91-0cd49ca9fc5e" providerId="ADAL" clId="{C3E1D25D-153A-42A6-B97D-8951833098D0}" dt="2020-06-18T08:51:33.015" v="7" actId="1076"/>
          <ac:picMkLst>
            <pc:docMk/>
            <pc:sldMk cId="1591864172" sldId="282"/>
            <ac:picMk id="5123" creationId="{00000000-0000-0000-0000-000000000000}"/>
          </ac:picMkLst>
        </pc:picChg>
      </pc:sldChg>
      <pc:sldChg chg="modSp">
        <pc:chgData name="Davis, Emma (Music Service)" userId="6e1cada9-c937-4523-ab91-0cd49ca9fc5e" providerId="ADAL" clId="{C3E1D25D-153A-42A6-B97D-8951833098D0}" dt="2020-06-18T08:51:52.431" v="10" actId="14100"/>
        <pc:sldMkLst>
          <pc:docMk/>
          <pc:sldMk cId="4099167923" sldId="284"/>
        </pc:sldMkLst>
        <pc:picChg chg="mod">
          <ac:chgData name="Davis, Emma (Music Service)" userId="6e1cada9-c937-4523-ab91-0cd49ca9fc5e" providerId="ADAL" clId="{C3E1D25D-153A-42A6-B97D-8951833098D0}" dt="2020-06-18T08:51:52.431" v="10" actId="14100"/>
          <ac:picMkLst>
            <pc:docMk/>
            <pc:sldMk cId="4099167923" sldId="284"/>
            <ac:picMk id="9219" creationId="{00000000-0000-0000-0000-000000000000}"/>
          </ac:picMkLst>
        </pc:picChg>
      </pc:sldChg>
      <pc:sldChg chg="modSp">
        <pc:chgData name="Davis, Emma (Music Service)" userId="6e1cada9-c937-4523-ab91-0cd49ca9fc5e" providerId="ADAL" clId="{C3E1D25D-153A-42A6-B97D-8951833098D0}" dt="2020-06-18T08:52:06.119" v="11" actId="14100"/>
        <pc:sldMkLst>
          <pc:docMk/>
          <pc:sldMk cId="1204931647" sldId="285"/>
        </pc:sldMkLst>
        <pc:picChg chg="mod">
          <ac:chgData name="Davis, Emma (Music Service)" userId="6e1cada9-c937-4523-ab91-0cd49ca9fc5e" providerId="ADAL" clId="{C3E1D25D-153A-42A6-B97D-8951833098D0}" dt="2020-06-18T08:52:06.119" v="11" actId="14100"/>
          <ac:picMkLst>
            <pc:docMk/>
            <pc:sldMk cId="1204931647" sldId="285"/>
            <ac:picMk id="1126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13B65-BEDF-4B95-B26D-9AA2F4BE1E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3295E-1929-46D9-A0CA-D94381627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86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76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68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8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3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3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43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20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39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1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99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99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659F6-F1C2-42FB-98C1-71B5724A5134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1E722-8B4D-49C4-B585-8F6E44CFE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27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1.wdp"/><Relationship Id="rId3" Type="http://schemas.openxmlformats.org/officeDocument/2006/relationships/slideLayout" Target="../slideLayouts/slideLayout2.xml"/><Relationship Id="rId7" Type="http://schemas.microsoft.com/office/2007/relationships/hdphoto" Target="../media/hdphoto28.wdp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microsoft.com/office/2007/relationships/hdphoto" Target="../media/hdphoto30.wdp"/><Relationship Id="rId5" Type="http://schemas.openxmlformats.org/officeDocument/2006/relationships/image" Target="../media/image6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29.wdp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0.wdp"/><Relationship Id="rId18" Type="http://schemas.microsoft.com/office/2007/relationships/hdphoto" Target="../media/hdphoto12.wdp"/><Relationship Id="rId26" Type="http://schemas.microsoft.com/office/2007/relationships/hdphoto" Target="../media/hdphoto16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34" Type="http://schemas.microsoft.com/office/2007/relationships/hdphoto" Target="../media/hdphoto20.wdp"/><Relationship Id="rId7" Type="http://schemas.microsoft.com/office/2007/relationships/hdphoto" Target="../media/hdphoto7.wdp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38" Type="http://schemas.microsoft.com/office/2007/relationships/hdphoto" Target="../media/hdphoto22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microsoft.com/office/2007/relationships/hdphoto" Target="../media/hdphoto13.wdp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24" Type="http://schemas.microsoft.com/office/2007/relationships/hdphoto" Target="../media/hdphoto15.wdp"/><Relationship Id="rId32" Type="http://schemas.microsoft.com/office/2007/relationships/hdphoto" Target="../media/hdphoto19.wdp"/><Relationship Id="rId37" Type="http://schemas.openxmlformats.org/officeDocument/2006/relationships/image" Target="../media/image30.png"/><Relationship Id="rId5" Type="http://schemas.microsoft.com/office/2007/relationships/hdphoto" Target="../media/hdphoto6.wdp"/><Relationship Id="rId15" Type="http://schemas.microsoft.com/office/2007/relationships/hdphoto" Target="../media/hdphoto11.wdp"/><Relationship Id="rId23" Type="http://schemas.openxmlformats.org/officeDocument/2006/relationships/image" Target="../media/image23.png"/><Relationship Id="rId28" Type="http://schemas.microsoft.com/office/2007/relationships/hdphoto" Target="../media/hdphoto17.wdp"/><Relationship Id="rId36" Type="http://schemas.microsoft.com/office/2007/relationships/hdphoto" Target="../media/hdphoto21.wdp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31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microsoft.com/office/2007/relationships/hdphoto" Target="../media/hdphoto8.wdp"/><Relationship Id="rId14" Type="http://schemas.openxmlformats.org/officeDocument/2006/relationships/image" Target="../media/image19.png"/><Relationship Id="rId22" Type="http://schemas.microsoft.com/office/2007/relationships/hdphoto" Target="../media/hdphoto14.wdp"/><Relationship Id="rId27" Type="http://schemas.openxmlformats.org/officeDocument/2006/relationships/image" Target="../media/image25.png"/><Relationship Id="rId30" Type="http://schemas.microsoft.com/office/2007/relationships/hdphoto" Target="../media/hdphoto18.wdp"/><Relationship Id="rId35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hyperlink" Target="https://www.youtube.com/watch?v=kK4H-LkrQjQ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36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sz="6600">
                <a:solidFill>
                  <a:schemeClr val="bg1"/>
                </a:solidFill>
              </a:rPr>
              <a:t>Keep Calm and </a:t>
            </a:r>
            <a:br>
              <a:rPr lang="en-GB" altLang="en-US" sz="6600">
                <a:solidFill>
                  <a:schemeClr val="bg1"/>
                </a:solidFill>
              </a:rPr>
            </a:br>
            <a:r>
              <a:rPr lang="en-GB" altLang="en-US" sz="6600">
                <a:solidFill>
                  <a:schemeClr val="bg1"/>
                </a:solidFill>
              </a:rPr>
              <a:t>Make Music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40386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3600" dirty="0">
                <a:solidFill>
                  <a:schemeClr val="bg1"/>
                </a:solidFill>
              </a:rPr>
              <a:t>Superhero</a:t>
            </a:r>
          </a:p>
          <a:p>
            <a:pPr>
              <a:defRPr/>
            </a:pP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2053" name="Picture 2" descr="E:\HMS\Images\Logos\HMS logo White and Colour no fi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115888"/>
            <a:ext cx="142716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 descr="E:\HMS\Images\Logos\HCC Logo White and Colo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259238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31" y="4724398"/>
            <a:ext cx="22685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285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en-GB" dirty="0" err="1"/>
              <a:t>KABOOM</a:t>
            </a:r>
            <a:r>
              <a:rPr lang="en-GB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How many different    	      words can you come up with?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Find some different sound makers that will give you those sounds, or try out using sounds you can make yourself for your pow / bam words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Add your sounds to the Batman backing track (above) and see if you can tell a batman story by using your sounds over the top of the backing track</a:t>
            </a:r>
          </a:p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1662970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tman back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738933"/>
            <a:ext cx="609600" cy="6096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9" b="92883" l="10000" r="90000">
                        <a14:foregroundMark x1="23778" y1="45399" x2="23778" y2="45399"/>
                        <a14:foregroundMark x1="39556" y1="45399" x2="39556" y2="45399"/>
                        <a14:foregroundMark x1="31667" y1="92883" x2="31667" y2="92883"/>
                        <a14:foregroundMark x1="28556" y1="47730" x2="28556" y2="47730"/>
                        <a14:foregroundMark x1="44778" y1="43681" x2="44778" y2="43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646" y="59970"/>
            <a:ext cx="2421753" cy="219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74" b="94495" l="4762" r="89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" y="2253002"/>
            <a:ext cx="1381909" cy="130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6222" y1="38667" x2="26222" y2="38667"/>
                        <a14:foregroundMark x1="24000" y1="29333" x2="30222" y2="31556"/>
                        <a14:foregroundMark x1="26222" y1="17778" x2="26222" y2="17778"/>
                        <a14:foregroundMark x1="23111" y1="42222" x2="23111" y2="42222"/>
                        <a14:foregroundMark x1="26667" y1="56444" x2="26667" y2="56444"/>
                        <a14:foregroundMark x1="19556" y1="61333" x2="19556" y2="61333"/>
                        <a14:foregroundMark x1="31556" y1="67556" x2="31556" y2="67556"/>
                        <a14:foregroundMark x1="20444" y1="77778" x2="20444" y2="77778"/>
                        <a14:foregroundMark x1="36889" y1="76444" x2="36889" y2="76444"/>
                        <a14:foregroundMark x1="32889" y1="74667" x2="30222" y2="83111"/>
                        <a14:foregroundMark x1="12000" y1="64000" x2="12000" y2="64000"/>
                        <a14:foregroundMark x1="64000" y1="19111" x2="64000" y2="19111"/>
                        <a14:foregroundMark x1="77333" y1="19111" x2="77333" y2="19111"/>
                        <a14:foregroundMark x1="83556" y1="40889" x2="83556" y2="40889"/>
                        <a14:foregroundMark x1="83111" y1="74222" x2="83111" y2="74222"/>
                        <a14:foregroundMark x1="36889" y1="32889" x2="36889" y2="32889"/>
                        <a14:foregroundMark x1="26667" y1="64889" x2="26667" y2="64889"/>
                        <a14:foregroundMark x1="23111" y1="54667" x2="23111" y2="5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3903">
            <a:off x="7631832" y="3718980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2057">
            <a:off x="7075042" y="2137797"/>
            <a:ext cx="2046064" cy="153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" y="4415674"/>
            <a:ext cx="799445" cy="799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6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705">
            <a:off x="98285" y="-50279"/>
            <a:ext cx="2428971" cy="1691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592" y="28352"/>
            <a:ext cx="1850224" cy="1640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/>
          </a:bodyPr>
          <a:lstStyle/>
          <a:p>
            <a:r>
              <a:rPr lang="en-GB" dirty="0"/>
              <a:t>Have a chat with someone and think about what makes a superhero</a:t>
            </a:r>
          </a:p>
          <a:p>
            <a:r>
              <a:rPr lang="en-GB" dirty="0"/>
              <a:t>Make a list or draw your ideas</a:t>
            </a:r>
          </a:p>
          <a:p>
            <a:r>
              <a:rPr lang="en-GB" dirty="0"/>
              <a:t>Find some paper and draw yourself in the middle</a:t>
            </a:r>
          </a:p>
          <a:p>
            <a:r>
              <a:rPr lang="en-GB" dirty="0"/>
              <a:t>Think about all the great things you already do</a:t>
            </a:r>
          </a:p>
          <a:p>
            <a:r>
              <a:rPr lang="en-GB" dirty="0"/>
              <a:t>Put them all around your picture and make it into a poster</a:t>
            </a:r>
          </a:p>
          <a:p>
            <a:r>
              <a:rPr lang="en-GB" dirty="0"/>
              <a:t>Fabulous……….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256" y="5157192"/>
            <a:ext cx="2952328" cy="1538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9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266874"/>
            <a:ext cx="8229600" cy="1143000"/>
          </a:xfrm>
        </p:spPr>
        <p:txBody>
          <a:bodyPr>
            <a:normAutofit/>
          </a:bodyPr>
          <a:lstStyle/>
          <a:p>
            <a:r>
              <a:rPr lang="en-GB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Already</a:t>
            </a:r>
          </a:p>
          <a:p>
            <a:pPr marL="0" indent="0" algn="ctr">
              <a:buNone/>
            </a:pPr>
            <a:r>
              <a:rPr lang="en-GB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 </a:t>
            </a:r>
          </a:p>
          <a:p>
            <a:pPr marL="0" indent="0" algn="ctr">
              <a:buNone/>
            </a:pPr>
            <a:r>
              <a:rPr lang="en-GB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F010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0039"/>
            <a:ext cx="8352928" cy="556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2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8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38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4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3672408" cy="6404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Na-</a:t>
            </a:r>
            <a:r>
              <a:rPr lang="en-GB" dirty="0" err="1"/>
              <a:t>na</a:t>
            </a:r>
            <a:r>
              <a:rPr lang="en-GB" dirty="0"/>
              <a:t>-</a:t>
            </a:r>
            <a:r>
              <a:rPr lang="en-GB" dirty="0" err="1"/>
              <a:t>na-na-na-na-na-na</a:t>
            </a:r>
            <a:r>
              <a:rPr lang="en-GB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Listen to this song about Batman</a:t>
            </a:r>
          </a:p>
          <a:p>
            <a:r>
              <a:rPr lang="en-GB" dirty="0"/>
              <a:t>Each time you hear the </a:t>
            </a:r>
            <a:r>
              <a:rPr lang="en-GB" i="1" dirty="0" err="1"/>
              <a:t>na-na-na-na-na-na-na-na</a:t>
            </a:r>
            <a:r>
              <a:rPr lang="en-GB" dirty="0"/>
              <a:t> section, see if you can join in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How many times do you hear the </a:t>
            </a:r>
            <a:r>
              <a:rPr lang="en-GB" i="1" dirty="0" err="1"/>
              <a:t>na-na-nas</a:t>
            </a:r>
            <a:r>
              <a:rPr lang="en-GB" dirty="0"/>
              <a:t>? </a:t>
            </a:r>
          </a:p>
          <a:p>
            <a:pPr marL="0" indent="0">
              <a:buNone/>
            </a:pPr>
            <a:r>
              <a:rPr lang="en-GB" sz="1100" dirty="0"/>
              <a:t>						Listen again to double check!</a:t>
            </a:r>
            <a:endParaRPr lang="en-GB" dirty="0"/>
          </a:p>
          <a:p>
            <a:endParaRPr lang="en-GB" dirty="0"/>
          </a:p>
          <a:p>
            <a:r>
              <a:rPr lang="en-GB" dirty="0"/>
              <a:t>Work out an action for the </a:t>
            </a:r>
            <a:r>
              <a:rPr lang="en-GB" i="1" dirty="0" err="1"/>
              <a:t>na-na-nas</a:t>
            </a:r>
            <a:endParaRPr lang="en-GB" i="1" dirty="0"/>
          </a:p>
          <a:p>
            <a:r>
              <a:rPr lang="en-GB" dirty="0"/>
              <a:t>Listen again singing the </a:t>
            </a:r>
            <a:r>
              <a:rPr lang="en-GB" i="1" dirty="0" err="1"/>
              <a:t>na-na-nas</a:t>
            </a:r>
            <a:r>
              <a:rPr lang="en-GB" i="1" dirty="0"/>
              <a:t> </a:t>
            </a:r>
            <a:r>
              <a:rPr lang="en-GB" dirty="0"/>
              <a:t>and adding your actions too</a:t>
            </a:r>
          </a:p>
          <a:p>
            <a:pPr marL="0" indent="0" algn="r">
              <a:buNone/>
            </a:pPr>
            <a:r>
              <a:rPr lang="en-GB" dirty="0"/>
              <a:t>Shout             every time you hear it!</a:t>
            </a:r>
          </a:p>
        </p:txBody>
      </p:sp>
      <p:pic>
        <p:nvPicPr>
          <p:cNvPr id="4" name="Bat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42346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5733256"/>
            <a:ext cx="122330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4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6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Batman bingo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Listen really carefully to the song paying special attention to these words and </a:t>
            </a:r>
            <a:r>
              <a:rPr lang="en-GB" b="1" dirty="0"/>
              <a:t>when</a:t>
            </a:r>
            <a:r>
              <a:rPr lang="en-GB" dirty="0"/>
              <a:t> you hear them for the first time, give each word a </a:t>
            </a:r>
            <a:r>
              <a:rPr lang="en-GB" b="1" dirty="0">
                <a:ln>
                  <a:solidFill>
                    <a:srgbClr val="FFFF00"/>
                  </a:solidFill>
                </a:ln>
              </a:rPr>
              <a:t>click</a:t>
            </a:r>
            <a:r>
              <a:rPr lang="en-GB" dirty="0"/>
              <a:t>…</a:t>
            </a:r>
          </a:p>
          <a:p>
            <a:pPr marL="0" indent="0">
              <a:buNone/>
            </a:pPr>
            <a:r>
              <a:rPr lang="en-GB" dirty="0"/>
              <a:t>					help</a:t>
            </a:r>
          </a:p>
          <a:p>
            <a:pPr marL="0" indent="0">
              <a:buNone/>
            </a:pPr>
            <a:r>
              <a:rPr lang="en-GB" dirty="0"/>
              <a:t>Batmobile</a:t>
            </a:r>
          </a:p>
          <a:p>
            <a:pPr marL="0" indent="0">
              <a:buNone/>
            </a:pPr>
            <a:r>
              <a:rPr lang="en-GB" dirty="0"/>
              <a:t>							mask</a:t>
            </a:r>
          </a:p>
          <a:p>
            <a:pPr marL="0" indent="0">
              <a:buNone/>
            </a:pPr>
            <a:r>
              <a:rPr lang="en-GB" dirty="0"/>
              <a:t>			cape	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neighbourhood					</a:t>
            </a:r>
            <a:r>
              <a:rPr lang="en-GB" dirty="0" err="1"/>
              <a:t>Batlight</a:t>
            </a:r>
            <a:endParaRPr lang="en-GB" dirty="0"/>
          </a:p>
        </p:txBody>
      </p:sp>
      <p:pic>
        <p:nvPicPr>
          <p:cNvPr id="4" name="Bat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116" y="500492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0" y="3036720"/>
            <a:ext cx="335514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08" y="2348880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02" b="94417" l="9912" r="89912">
                        <a14:foregroundMark x1="15398" y1="93176" x2="17168" y2="87841"/>
                        <a14:foregroundMark x1="85133" y1="87221" x2="88496" y2="94417"/>
                        <a14:foregroundMark x1="51150" y1="3102" x2="59646" y2="12655"/>
                        <a14:foregroundMark x1="65664" y1="5459" x2="64779" y2="3102"/>
                        <a14:foregroundMark x1="64779" y1="3102" x2="60531" y2="12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1492621" cy="212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79" b="94643" l="9375" r="89286">
                        <a14:foregroundMark x1="46875" y1="94643" x2="46875" y2="94643"/>
                        <a14:foregroundMark x1="56250" y1="90625" x2="56250" y2="90625"/>
                        <a14:foregroundMark x1="57143" y1="90625" x2="57143" y2="90625"/>
                        <a14:foregroundMark x1="22768" y1="2679" x2="22768" y2="2679"/>
                        <a14:foregroundMark x1="80357" y1="7143" x2="80357" y2="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05076"/>
            <a:ext cx="1280492" cy="12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8" y="5631490"/>
            <a:ext cx="3491880" cy="1184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721" y="5284463"/>
            <a:ext cx="2077529" cy="137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7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6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" b="98649" l="3514" r="99189">
                        <a14:foregroundMark x1="6216" y1="26520" x2="6216" y2="26520"/>
                        <a14:foregroundMark x1="3514" y1="36655" x2="3514" y2="36655"/>
                        <a14:foregroundMark x1="39189" y1="3378" x2="39189" y2="3378"/>
                        <a14:foregroundMark x1="92297" y1="79561" x2="92297" y2="79561"/>
                        <a14:foregroundMark x1="97162" y1="95777" x2="97162" y2="95777"/>
                        <a14:foregroundMark x1="36081" y1="169" x2="36081" y2="169"/>
                        <a14:foregroundMark x1="99189" y1="98649" x2="99189" y2="9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62" y="5193080"/>
            <a:ext cx="1833371" cy="146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881" y1="33594" x2="31881" y2="3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07" y="5288181"/>
            <a:ext cx="1167999" cy="137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and sing along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767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While you join in with the song this time, click every time you hear and sing “Batman”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			</a:t>
            </a:r>
            <a:r>
              <a:rPr lang="en-GB" dirty="0">
                <a:solidFill>
                  <a:srgbClr val="FFFF00"/>
                </a:solidFill>
              </a:rPr>
              <a:t>How many did you hear?</a:t>
            </a:r>
          </a:p>
          <a:p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84" b="91977" l="10000" r="90000">
                        <a14:foregroundMark x1="37791" y1="91977" x2="37791" y2="91977"/>
                        <a14:foregroundMark x1="51395" y1="5284" x2="51395" y2="7339"/>
                        <a14:foregroundMark x1="56628" y1="6654" x2="56628" y2="6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86" y="2183039"/>
            <a:ext cx="121187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03" b="93714" l="10000" r="90000">
                        <a14:foregroundMark x1="31395" y1="6519" x2="31395" y2="6519"/>
                        <a14:foregroundMark x1="16163" y1="93714" x2="16163" y2="93714"/>
                        <a14:foregroundMark x1="37442" y1="8382" x2="37442" y2="8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3" y="2291221"/>
            <a:ext cx="1369745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1" b="97965" l="4667" r="96167">
                        <a14:foregroundMark x1="4667" y1="44913" x2="4667" y2="44913"/>
                        <a14:foregroundMark x1="33667" y1="4651" x2="33667" y2="4651"/>
                        <a14:foregroundMark x1="46167" y1="291" x2="46167" y2="291"/>
                        <a14:foregroundMark x1="96167" y1="20640" x2="96167" y2="20640"/>
                        <a14:foregroundMark x1="63833" y1="92587" x2="63833" y2="92587"/>
                        <a14:foregroundMark x1="68333" y1="97965" x2="68333" y2="97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91" y="3348734"/>
            <a:ext cx="1224136" cy="140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91" b="96023" l="3497" r="99301">
                        <a14:foregroundMark x1="3846" y1="42614" x2="3846" y2="42614"/>
                        <a14:foregroundMark x1="35664" y1="96023" x2="35664" y2="96023"/>
                        <a14:foregroundMark x1="93706" y1="25000" x2="93706" y2="25000"/>
                        <a14:foregroundMark x1="96503" y1="47727" x2="96503" y2="47727"/>
                        <a14:foregroundMark x1="99301" y1="25000" x2="99301" y2="25000"/>
                        <a14:foregroundMark x1="10490" y1="93182" x2="10490" y2="93182"/>
                        <a14:foregroundMark x1="37413" y1="95455" x2="37413" y2="9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51" y="2359434"/>
            <a:ext cx="1531184" cy="94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at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00392" y="195692"/>
            <a:ext cx="609600" cy="609600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57" b="92874" l="5078" r="94922">
                        <a14:foregroundMark x1="15820" y1="93333" x2="15820" y2="93333"/>
                        <a14:foregroundMark x1="42969" y1="5517" x2="42969" y2="5517"/>
                        <a14:foregroundMark x1="5273" y1="40230" x2="5273" y2="40230"/>
                        <a14:foregroundMark x1="94922" y1="74943" x2="94922" y2="7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31" y="1985789"/>
            <a:ext cx="1363255" cy="115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275" b="97025" l="4620" r="97283">
                        <a14:foregroundMark x1="5163" y1="11190" x2="5163" y2="11190"/>
                        <a14:foregroundMark x1="37772" y1="96176" x2="37772" y2="96176"/>
                        <a14:foregroundMark x1="93478" y1="60765" x2="93478" y2="60765"/>
                        <a14:foregroundMark x1="97418" y1="61473" x2="97418" y2="61473"/>
                        <a14:foregroundMark x1="41712" y1="3966" x2="41712" y2="3966"/>
                        <a14:foregroundMark x1="40217" y1="1416" x2="40217" y2="1416"/>
                        <a14:foregroundMark x1="38451" y1="97025" x2="38451" y2="97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31" y="3427756"/>
            <a:ext cx="1251802" cy="120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89" y="3427756"/>
            <a:ext cx="1765324" cy="176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304" b="98261" l="9119" r="89970">
                        <a14:foregroundMark x1="59271" y1="5000" x2="59271" y2="5000"/>
                        <a14:foregroundMark x1="82675" y1="95000" x2="82675" y2="95000"/>
                        <a14:foregroundMark x1="83891" y1="96739" x2="83891" y2="96739"/>
                        <a14:foregroundMark x1="85714" y1="98478" x2="85714" y2="98478"/>
                        <a14:foregroundMark x1="57143" y1="3043" x2="57143" y2="3043"/>
                        <a14:foregroundMark x1="60182" y1="1304" x2="60182" y2="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58" y="3144023"/>
            <a:ext cx="1094665" cy="153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952" b="94595" l="9953" r="95846">
                        <a14:foregroundMark x1="34091" y1="6006" x2="34091" y2="6006"/>
                        <a14:foregroundMark x1="37226" y1="3529" x2="37226" y2="3529"/>
                        <a14:foregroundMark x1="25784" y1="94595" x2="25784" y2="94595"/>
                        <a14:foregroundMark x1="53292" y1="92568" x2="53292" y2="92568"/>
                        <a14:foregroundMark x1="34091" y1="2027" x2="34091" y2="2027"/>
                        <a14:foregroundMark x1="95846" y1="91066" x2="95846" y2="91066"/>
                        <a14:foregroundMark x1="53292" y1="94595" x2="53292" y2="94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06" y="3859984"/>
            <a:ext cx="1368152" cy="142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94" b="94048" l="5707" r="95109">
                        <a14:foregroundMark x1="43478" y1="5159" x2="43478" y2="5159"/>
                        <a14:foregroundMark x1="68750" y1="1190" x2="68750" y2="1190"/>
                        <a14:foregroundMark x1="95380" y1="21825" x2="95380" y2="21825"/>
                        <a14:foregroundMark x1="84783" y1="87698" x2="84783" y2="87698"/>
                        <a14:foregroundMark x1="17391" y1="94444" x2="17391" y2="94444"/>
                        <a14:foregroundMark x1="5707" y1="61111" x2="5707" y2="6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16" y="2808664"/>
            <a:ext cx="1117964" cy="7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333" b="95926" l="10000" r="90000">
                        <a14:foregroundMark x1="69167" y1="96111" x2="69167" y2="96111"/>
                        <a14:foregroundMark x1="65972" y1="3333" x2="65972" y2="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48" y="2214016"/>
            <a:ext cx="2030084" cy="15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8008" b="91797" l="7200" r="89867">
                        <a14:foregroundMark x1="7200" y1="47461" x2="7200" y2="47461"/>
                        <a14:foregroundMark x1="16267" y1="91797" x2="16267" y2="91797"/>
                        <a14:foregroundMark x1="86400" y1="8008" x2="86400" y2="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43" y="3301701"/>
            <a:ext cx="1322045" cy="180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047" b="97422" l="7614" r="92640">
                        <a14:foregroundMark x1="42386" y1="4766" x2="42386" y2="4766"/>
                        <a14:foregroundMark x1="46827" y1="3047" x2="46827" y2="3047"/>
                        <a14:foregroundMark x1="92640" y1="76563" x2="92640" y2="76563"/>
                        <a14:foregroundMark x1="7868" y1="59922" x2="7868" y2="59922"/>
                        <a14:foregroundMark x1="30076" y1="95703" x2="30076" y2="95703"/>
                        <a14:foregroundMark x1="33503" y1="97422" x2="33503" y2="97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42" y="4816504"/>
            <a:ext cx="1190697" cy="193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906" b="92126" l="3518" r="97487">
                        <a14:foregroundMark x1="21608" y1="5906" x2="21608" y2="5906"/>
                        <a14:foregroundMark x1="3518" y1="23228" x2="3518" y2="23228"/>
                        <a14:foregroundMark x1="25126" y1="92126" x2="25126" y2="92126"/>
                        <a14:foregroundMark x1="93970" y1="77165" x2="93970" y2="77165"/>
                        <a14:foregroundMark x1="97487" y1="86614" x2="97487" y2="86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3" y="5403212"/>
            <a:ext cx="951337" cy="121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5339" b="91536" l="1563" r="99219">
                        <a14:foregroundMark x1="8496" y1="18750" x2="8496" y2="18750"/>
                        <a14:foregroundMark x1="58301" y1="7292" x2="58301" y2="7292"/>
                        <a14:foregroundMark x1="25391" y1="5339" x2="25391" y2="5339"/>
                        <a14:foregroundMark x1="92090" y1="48828" x2="92090" y2="48828"/>
                        <a14:foregroundMark x1="98438" y1="47005" x2="98438" y2="47005"/>
                        <a14:foregroundMark x1="4688" y1="74870" x2="4688" y2="74870"/>
                        <a14:foregroundMark x1="7422" y1="58464" x2="7422" y2="58464"/>
                        <a14:foregroundMark x1="3516" y1="42318" x2="3516" y2="42318"/>
                        <a14:foregroundMark x1="1660" y1="10417" x2="1660" y2="10417"/>
                        <a14:foregroundMark x1="99219" y1="69141" x2="99219" y2="69141"/>
                        <a14:foregroundMark x1="48730" y1="91536" x2="48730" y2="91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46" y="4816504"/>
            <a:ext cx="1971997" cy="147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1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36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85313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GB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r">
              <a:buNone/>
            </a:pPr>
            <a:endParaRPr lang="en-GB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r">
              <a:buNone/>
            </a:pPr>
            <a:endParaRPr lang="en-GB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r">
              <a:buNone/>
            </a:pPr>
            <a:endParaRPr lang="en-GB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r">
              <a:buNone/>
            </a:pPr>
            <a:endParaRPr lang="en-GB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r">
              <a:buNone/>
            </a:pPr>
            <a:endParaRPr lang="en-GB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r">
              <a:buNone/>
            </a:pPr>
            <a:endParaRPr lang="en-GB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r">
              <a:buNone/>
            </a:pPr>
            <a:endParaRPr lang="en-GB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r">
              <a:buNone/>
            </a:pPr>
            <a:r>
              <a:rPr lang="en-GB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Did you get them all?</a:t>
            </a:r>
          </a:p>
        </p:txBody>
      </p:sp>
      <p:sp>
        <p:nvSpPr>
          <p:cNvPr id="4" name="Explosion 2 3"/>
          <p:cNvSpPr/>
          <p:nvPr/>
        </p:nvSpPr>
        <p:spPr>
          <a:xfrm>
            <a:off x="842392" y="116632"/>
            <a:ext cx="8301608" cy="6624736"/>
          </a:xfrm>
          <a:prstGeom prst="irregularSeal2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411760" y="1512505"/>
            <a:ext cx="446449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b="1" dirty="0">
                <a:ln w="38100" cmpd="sng">
                  <a:solidFill>
                    <a:srgbClr val="0070C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17</a:t>
            </a:r>
          </a:p>
          <a:p>
            <a:pPr algn="ctr"/>
            <a:endParaRPr lang="en-GB" sz="15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4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Rhymers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/>
              <a:t>Before you sing again see if you can remember what rhymes with these words in the song:</a:t>
            </a:r>
          </a:p>
          <a:p>
            <a:pPr marL="0" indent="0">
              <a:buNone/>
            </a:pPr>
            <a:r>
              <a:rPr lang="en-GB" dirty="0"/>
              <a:t>Batmobile			and 				</a:t>
            </a:r>
          </a:p>
          <a:p>
            <a:pPr marL="0" indent="0">
              <a:buNone/>
            </a:pPr>
            <a:r>
              <a:rPr lang="en-GB" dirty="0"/>
              <a:t>Mask				and</a:t>
            </a:r>
          </a:p>
          <a:p>
            <a:pPr marL="0" indent="0">
              <a:buNone/>
            </a:pPr>
            <a:r>
              <a:rPr lang="en-GB" dirty="0" err="1"/>
              <a:t>Batlight</a:t>
            </a:r>
            <a:r>
              <a:rPr lang="en-GB" dirty="0"/>
              <a:t>			and</a:t>
            </a:r>
          </a:p>
          <a:p>
            <a:pPr marL="0" indent="0">
              <a:buNone/>
            </a:pPr>
            <a:r>
              <a:rPr lang="en-GB" dirty="0"/>
              <a:t>Neighbourhood		and</a:t>
            </a:r>
          </a:p>
          <a:p>
            <a:pPr marL="0" indent="0">
              <a:buNone/>
            </a:pPr>
            <a:r>
              <a:rPr lang="en-GB" dirty="0"/>
              <a:t>Trouble			and	</a:t>
            </a:r>
          </a:p>
          <a:p>
            <a:pPr marL="0" indent="0">
              <a:buNone/>
            </a:pPr>
            <a:r>
              <a:rPr lang="en-GB" dirty="0"/>
              <a:t>Who				and</a:t>
            </a:r>
          </a:p>
          <a:p>
            <a:pPr marL="0" indent="0" algn="r">
              <a:buNone/>
            </a:pPr>
            <a:endParaRPr lang="en-GB" sz="2400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en-GB" sz="2400" dirty="0">
                <a:solidFill>
                  <a:srgbClr val="FF0000"/>
                </a:solidFill>
              </a:rPr>
              <a:t>Now try singing the song adding in all the words you know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72188" y="2144603"/>
            <a:ext cx="1728192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680348" y="2144603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wheel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567028" y="2758846"/>
            <a:ext cx="1733352" cy="616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770824" y="279049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task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88224" y="3404985"/>
            <a:ext cx="1733352" cy="616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6588224" y="4051913"/>
            <a:ext cx="1733352" cy="616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6622900" y="4684785"/>
            <a:ext cx="1733352" cy="616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622900" y="5306640"/>
            <a:ext cx="1733352" cy="616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815868" y="340498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night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05500" y="404557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good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9176" y="468478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double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05500" y="5322463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do</a:t>
            </a:r>
          </a:p>
        </p:txBody>
      </p:sp>
      <p:pic>
        <p:nvPicPr>
          <p:cNvPr id="21" name="Bat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195692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" y="0"/>
            <a:ext cx="1656183" cy="1242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4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6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8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3" b="95667" l="10000" r="92759">
                        <a14:foregroundMark x1="19655" y1="92000" x2="19655" y2="92000"/>
                        <a14:foregroundMark x1="42414" y1="90000" x2="42414" y2="90000"/>
                        <a14:foregroundMark x1="58621" y1="95667" x2="58621" y2="95667"/>
                        <a14:foregroundMark x1="93103" y1="73333" x2="93103" y2="73333"/>
                        <a14:foregroundMark x1="22069" y1="13333" x2="22069" y2="13333"/>
                        <a14:foregroundMark x1="44138" y1="4333" x2="44138" y2="4333"/>
                        <a14:foregroundMark x1="22414" y1="7000" x2="22414" y2="7000"/>
                        <a14:foregroundMark x1="14828" y1="93000" x2="14828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08" y="3424250"/>
            <a:ext cx="1512168" cy="15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Put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511256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 bet you have the words sorted now, so sing the song all the way through</a:t>
            </a:r>
          </a:p>
          <a:p>
            <a:r>
              <a:rPr lang="en-GB" dirty="0"/>
              <a:t>Make up some actions for each verse</a:t>
            </a:r>
          </a:p>
          <a:p>
            <a:r>
              <a:rPr lang="en-GB" dirty="0"/>
              <a:t>Add your </a:t>
            </a:r>
            <a:r>
              <a:rPr lang="en-GB" i="1" dirty="0" err="1"/>
              <a:t>na-na-na</a:t>
            </a:r>
            <a:r>
              <a:rPr lang="en-GB" dirty="0"/>
              <a:t> actions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Add a steady beat on your knees, with your feet or using a sound maker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Could you dress up?</a:t>
            </a:r>
          </a:p>
          <a:p>
            <a:r>
              <a:rPr lang="en-GB" dirty="0"/>
              <a:t>What else could you do to make an exciting performance?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Perform the song and record your performance on a tablet, phone or iPad to share with someone else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60" y="1628800"/>
            <a:ext cx="1584288" cy="1584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04" y="5605264"/>
            <a:ext cx="2448272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86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 Batman.. </a:t>
            </a:r>
            <a:br>
              <a:rPr lang="en-GB" dirty="0"/>
            </a:br>
            <a:r>
              <a:rPr lang="en-GB" dirty="0"/>
              <a:t>	     The superhero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68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What does Batman do? Talk to someone about it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Watch this clip of the original Batman theme- tune</a:t>
            </a:r>
          </a:p>
          <a:p>
            <a:pPr marL="0" indent="0">
              <a:buNone/>
            </a:pPr>
            <a:r>
              <a:rPr lang="en-GB" dirty="0"/>
              <a:t>Listen to what happens in the music when you see the </a:t>
            </a:r>
          </a:p>
          <a:p>
            <a:pPr marL="0" indent="0">
              <a:buNone/>
            </a:pPr>
            <a:r>
              <a:rPr lang="en-GB" dirty="0"/>
              <a:t>		and		and 		    in the clip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Batman theme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		</a:t>
            </a:r>
          </a:p>
          <a:p>
            <a:pPr marL="0" indent="0" algn="r">
              <a:buNone/>
            </a:pPr>
            <a:r>
              <a:rPr lang="en-GB" i="1" dirty="0">
                <a:solidFill>
                  <a:srgbClr val="FF0000"/>
                </a:solidFill>
              </a:rPr>
              <a:t>Did you work out what Batman does?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95" b="89080" l="5190" r="93426">
                        <a14:foregroundMark x1="5536" y1="50000" x2="5536" y2="50000"/>
                        <a14:foregroundMark x1="93426" y1="51724" x2="93426" y2="5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3904853" cy="2351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2" b="93426" l="5250" r="94000">
                        <a14:foregroundMark x1="94000" y1="30104" x2="94000" y2="30104"/>
                        <a14:foregroundMark x1="7750" y1="40138" x2="7750" y2="40138"/>
                        <a14:foregroundMark x1="10250" y1="17993" x2="10250" y2="17993"/>
                        <a14:foregroundMark x1="22250" y1="19377" x2="22250" y2="19377"/>
                        <a14:foregroundMark x1="34750" y1="93426" x2="34750" y2="93426"/>
                        <a14:foregroundMark x1="79250" y1="2768" x2="79250" y2="2768"/>
                        <a14:foregroundMark x1="5250" y1="30450" x2="5250" y2="30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62928"/>
            <a:ext cx="1205093" cy="87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9173">
            <a:off x="2795305" y="3732383"/>
            <a:ext cx="1515573" cy="110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69301"/>
            <a:ext cx="1172485" cy="127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7506580" y="4496317"/>
            <a:ext cx="1475656" cy="912723"/>
          </a:xfrm>
          <a:prstGeom prst="wedgeEllipseCallout">
            <a:avLst>
              <a:gd name="adj1" fmla="val -27718"/>
              <a:gd name="adj2" fmla="val 87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68344" y="461311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He helps people</a:t>
            </a:r>
          </a:p>
        </p:txBody>
      </p:sp>
    </p:spTree>
    <p:extLst>
      <p:ext uri="{BB962C8B-B14F-4D97-AF65-F5344CB8AC3E}">
        <p14:creationId xmlns:p14="http://schemas.microsoft.com/office/powerpoint/2010/main" val="16975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98446DD4B35408626C5CD05C780AF" ma:contentTypeVersion="13" ma:contentTypeDescription="Create a new document." ma:contentTypeScope="" ma:versionID="bf1cb97500798947c03b8b1fab7564c9">
  <xsd:schema xmlns:xsd="http://www.w3.org/2001/XMLSchema" xmlns:xs="http://www.w3.org/2001/XMLSchema" xmlns:p="http://schemas.microsoft.com/office/2006/metadata/properties" xmlns:ns3="d6c9f295-6866-40ba-9ed9-513ce23f1344" xmlns:ns4="7877a85d-1b44-49b4-b533-86f3b630674e" targetNamespace="http://schemas.microsoft.com/office/2006/metadata/properties" ma:root="true" ma:fieldsID="cf877ef3fd097c88b201adac691148c4" ns3:_="" ns4:_="">
    <xsd:import namespace="d6c9f295-6866-40ba-9ed9-513ce23f1344"/>
    <xsd:import namespace="7877a85d-1b44-49b4-b533-86f3b63067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c9f295-6866-40ba-9ed9-513ce23f13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7a85d-1b44-49b4-b533-86f3b630674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696F67-E989-4E4C-AFE1-863514A908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c9f295-6866-40ba-9ed9-513ce23f1344"/>
    <ds:schemaRef ds:uri="7877a85d-1b44-49b4-b533-86f3b63067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B640D7-99C4-4A1F-876E-8697E009FFDF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7877a85d-1b44-49b4-b533-86f3b630674e"/>
    <ds:schemaRef ds:uri="d6c9f295-6866-40ba-9ed9-513ce23f134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C41CAD9-11CD-44BF-9B86-C02F59EA26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2997</TotalTime>
  <Words>303</Words>
  <Application>Microsoft Office PowerPoint</Application>
  <PresentationFormat>On-screen Show (4:3)</PresentationFormat>
  <Paragraphs>101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Keep Calm and  Make Music</vt:lpstr>
      <vt:lpstr>PowerPoint Presentation</vt:lpstr>
      <vt:lpstr>Na-na-na-na-na-na-na-na…</vt:lpstr>
      <vt:lpstr>Batman bingo</vt:lpstr>
      <vt:lpstr>Listen and sing along</vt:lpstr>
      <vt:lpstr>PowerPoint Presentation</vt:lpstr>
      <vt:lpstr>Rhymers</vt:lpstr>
      <vt:lpstr>Put it all together</vt:lpstr>
      <vt:lpstr>  Batman..        The superhero</vt:lpstr>
      <vt:lpstr>KABOOM!</vt:lpstr>
      <vt:lpstr>Super You</vt:lpstr>
      <vt:lpstr>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got rhythm KS1</dc:title>
  <dc:creator>HMS</dc:creator>
  <cp:lastModifiedBy>Davis, Emma (Music Service)</cp:lastModifiedBy>
  <cp:revision>115</cp:revision>
  <dcterms:created xsi:type="dcterms:W3CDTF">2020-05-01T09:32:17Z</dcterms:created>
  <dcterms:modified xsi:type="dcterms:W3CDTF">2020-06-18T08:52:15Z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0x01010018A98446DD4B35408626C5CD05C780AF</vt:lpwstr>
  </property>
</Properties>
</file>