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73" r:id="rId4"/>
    <p:sldId id="278" r:id="rId5"/>
    <p:sldId id="281" r:id="rId6"/>
    <p:sldId id="283" r:id="rId7"/>
    <p:sldId id="284" r:id="rId8"/>
    <p:sldId id="286" r:id="rId9"/>
    <p:sldId id="287" r:id="rId10"/>
    <p:sldId id="290" r:id="rId11"/>
    <p:sldId id="289" r:id="rId12"/>
    <p:sldId id="288" r:id="rId13"/>
    <p:sldId id="279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6412" autoAdjust="0"/>
  </p:normalViewPr>
  <p:slideViewPr>
    <p:cSldViewPr>
      <p:cViewPr varScale="1">
        <p:scale>
          <a:sx n="108" d="100"/>
          <a:sy n="108" d="100"/>
        </p:scale>
        <p:origin x="202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82D06D36-27BF-47E3-B51F-844F100499D1}"/>
    <pc:docChg chg="custSel modSld">
      <pc:chgData name="Davis, Emma (Music Service)" userId="6e1cada9-c937-4523-ab91-0cd49ca9fc5e" providerId="ADAL" clId="{82D06D36-27BF-47E3-B51F-844F100499D1}" dt="2020-06-03T15:03:44.106" v="0" actId="478"/>
      <pc:docMkLst>
        <pc:docMk/>
      </pc:docMkLst>
      <pc:sldChg chg="delSp mod">
        <pc:chgData name="Davis, Emma (Music Service)" userId="6e1cada9-c937-4523-ab91-0cd49ca9fc5e" providerId="ADAL" clId="{82D06D36-27BF-47E3-B51F-844F100499D1}" dt="2020-06-03T15:03:44.106" v="0" actId="478"/>
        <pc:sldMkLst>
          <pc:docMk/>
          <pc:sldMk cId="2481285808" sldId="271"/>
        </pc:sldMkLst>
        <pc:spChg chg="del">
          <ac:chgData name="Davis, Emma (Music Service)" userId="6e1cada9-c937-4523-ab91-0cd49ca9fc5e" providerId="ADAL" clId="{82D06D36-27BF-47E3-B51F-844F100499D1}" dt="2020-06-03T15:03:44.106" v="0" actId="478"/>
          <ac:spMkLst>
            <pc:docMk/>
            <pc:sldMk cId="2481285808" sldId="27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13B65-BEDF-4B95-B26D-9AA2F4BE1E8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295E-1929-46D9-A0CA-D94381627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6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295E-1929-46D9-A0CA-D94381627C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could also use familiar objects with 1 / 2 syllables to personalise</a:t>
            </a:r>
            <a:r>
              <a:rPr lang="en-GB" baseline="0" dirty="0"/>
              <a:t> the learning for each child e.g. ball / teddy or drink / pizza using the actual items rather than pictures if it makes more sense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295E-1929-46D9-A0CA-D94381627C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1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cut out the pictures / use your familiar objects and respond to those, moving them into different positions and creating your rhythms that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295E-1929-46D9-A0CA-D94381627C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0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4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1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59F6-F1C2-42FB-98C1-71B5724A513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kYHr94wnc" TargetMode="External"/><Relationship Id="rId2" Type="http://schemas.openxmlformats.org/officeDocument/2006/relationships/hyperlink" Target="https://www.youtube.com/watch?v=dnbayf6xC6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dtCRLkXE-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youtube.com/watch?v=jQLvGghaDbE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watch?v=ELAqJd2xVS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watch?v=XGPxHL0wgp0" TargetMode="External"/><Relationship Id="rId4" Type="http://schemas.openxmlformats.org/officeDocument/2006/relationships/hyperlink" Target="https://www.youtube.com/watch?v=DPvLSpJo1Ds" TargetMode="Externa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LFGTTAHr_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www.youtube.com/watch?v=MOWDb2TBYD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Bw0oCO4C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s0H72r-w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Bz_mMeSR7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6Oj79WGfQe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mk_ADNOg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uoHdGBYAY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6600">
                <a:solidFill>
                  <a:schemeClr val="bg1"/>
                </a:solidFill>
              </a:rPr>
              <a:t>Keep Calm and </a:t>
            </a:r>
            <a:br>
              <a:rPr lang="en-GB" altLang="en-US" sz="6600">
                <a:solidFill>
                  <a:schemeClr val="bg1"/>
                </a:solidFill>
              </a:rPr>
            </a:br>
            <a:r>
              <a:rPr lang="en-GB" altLang="en-US" sz="660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 dirty="0">
                <a:solidFill>
                  <a:schemeClr val="bg1"/>
                </a:solidFill>
              </a:rPr>
              <a:t>You Got Rhythm </a:t>
            </a:r>
          </a:p>
          <a:p>
            <a:pPr>
              <a:defRPr/>
            </a:pP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053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15888"/>
            <a:ext cx="142716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25923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7" y="4724400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858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Print this page and make up your own rhythms – here’s one to get you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3000" dirty="0"/>
              <a:t>Don’t forget you can only have one picture or a “</a:t>
            </a:r>
            <a:r>
              <a:rPr lang="en-GB" sz="3000" dirty="0" err="1"/>
              <a:t>sh</a:t>
            </a:r>
            <a:r>
              <a:rPr lang="en-GB" sz="3000" dirty="0"/>
              <a:t>” in each box. Clap each rhythm for someone to copy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82797"/>
              </p:ext>
            </p:extLst>
          </p:nvPr>
        </p:nvGraphicFramePr>
        <p:xfrm>
          <a:off x="683568" y="1397000"/>
          <a:ext cx="8064896" cy="368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637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sz="2400" dirty="0" err="1"/>
                        <a:t>sh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63228"/>
            <a:ext cx="558550" cy="5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3" y="2153343"/>
            <a:ext cx="408264" cy="72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8666" r="68833" b="56593"/>
          <a:stretch/>
        </p:blipFill>
        <p:spPr bwMode="auto">
          <a:xfrm>
            <a:off x="3275856" y="2153343"/>
            <a:ext cx="764845" cy="6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44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have got rhythm!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Try joining in one of these dance songs</a:t>
            </a:r>
          </a:p>
          <a:p>
            <a:pPr marL="0" indent="0">
              <a:buNone/>
            </a:pPr>
            <a:r>
              <a:rPr lang="en-GB" dirty="0"/>
              <a:t>Watch, tap along to the beat, join in singing and then join in the dance 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I've got the rhythm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Happy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4893" r="31204" b="30589"/>
          <a:stretch/>
        </p:blipFill>
        <p:spPr bwMode="auto">
          <a:xfrm>
            <a:off x="4716016" y="2924944"/>
            <a:ext cx="3384376" cy="1761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15373" r="21528" b="28349"/>
          <a:stretch/>
        </p:blipFill>
        <p:spPr bwMode="auto">
          <a:xfrm>
            <a:off x="2123728" y="4790877"/>
            <a:ext cx="3551188" cy="1887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HMS\AppData\Local\Microsoft\Windows\INetCache\IE\5KM4N2TV\people_dancin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584176" cy="127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Feeling tired?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I got the rhythm </a:t>
            </a:r>
            <a:r>
              <a:rPr lang="en-GB" dirty="0"/>
              <a:t>– audio book by Connie Schofield Morrison</a:t>
            </a:r>
          </a:p>
          <a:p>
            <a:pPr marL="0" indent="0">
              <a:buNone/>
            </a:pPr>
            <a:r>
              <a:rPr lang="en-GB" dirty="0"/>
              <a:t>Make sure you are sitting somewhere comfortable and enjoy this short story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hear different sounds </a:t>
            </a:r>
          </a:p>
          <a:p>
            <a:pPr marL="0" indent="0">
              <a:buNone/>
            </a:pPr>
            <a:r>
              <a:rPr lang="en-GB" dirty="0"/>
              <a:t>and beats around you when </a:t>
            </a:r>
          </a:p>
          <a:p>
            <a:pPr marL="0" indent="0">
              <a:buNone/>
            </a:pPr>
            <a:r>
              <a:rPr lang="en-GB" dirty="0"/>
              <a:t>you go outside?</a:t>
            </a:r>
          </a:p>
        </p:txBody>
      </p:sp>
      <p:pic>
        <p:nvPicPr>
          <p:cNvPr id="3075" name="Picture 3" descr="C:\Users\HMS\AppData\Local\Microsoft\Windows\INetCache\IE\ZJT68HWB\free-clip-art-children-reading-boo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69" y="185704"/>
            <a:ext cx="1256219" cy="1497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HMS\AppData\Local\Microsoft\Windows\INetCache\IE\DL68SH2N\girl_reading-231bd7v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02" y="158011"/>
            <a:ext cx="990410" cy="142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HMS\AppData\Local\Microsoft\Windows\INetCache\IE\5BD2DBGR\gd-006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95" y="3739089"/>
            <a:ext cx="2880320" cy="2750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Here is some more music to listen to and keep the steady beat </a:t>
            </a:r>
            <a:br>
              <a:rPr lang="en-GB" dirty="0"/>
            </a:br>
            <a:r>
              <a:rPr lang="en-GB" dirty="0"/>
              <a:t>tap, clap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Famous British Marches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Samba Band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Jessica's Welcome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Weapons of Sound  Neilson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2" name="Picture 4" descr="C:\Users\HMS\AppData\Local\Microsoft\Windows\INetCache\IE\5KM4N2TV\Welsh_guards_band_on_the_Mall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3920"/>
            <a:ext cx="2232248" cy="1813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MS\AppData\Local\Microsoft\Windows\INetCache\IE\5BD2DBGR\4827167346_fe21a100a4_b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1944216" cy="1460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HMS\AppData\Local\Microsoft\Windows\INetCache\IE\DL68SH2N\800px-EsplanadeJunkBand15Sept07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52" y="4941167"/>
            <a:ext cx="2230873" cy="1673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HMS\AppData\Local\Microsoft\Windows\INetCache\IE\DL68SH2N\ps-2009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4458"/>
            <a:ext cx="1944216" cy="1379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827585" y="116632"/>
            <a:ext cx="7488831" cy="662473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Well done     you are a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have </a:t>
            </a:r>
            <a:r>
              <a:rPr lang="en-GB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got rhythm!</a:t>
            </a:r>
          </a:p>
        </p:txBody>
      </p:sp>
      <p:pic>
        <p:nvPicPr>
          <p:cNvPr id="1027" name="Picture 3" descr="C:\Users\HMS\AppData\Local\Microsoft\Windows\INetCache\IE\DL68SH2N\red_star_PNG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1"/>
            <a:ext cx="956941" cy="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MS\AppData\Local\Microsoft\Windows\INetCache\IE\DL68SH2N\red_star_PNG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29" y="5829664"/>
            <a:ext cx="956941" cy="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MS\AppData\Local\Microsoft\Windows\INetCache\IE\DL68SH2N\red_star_PNG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2" y="4077072"/>
            <a:ext cx="956941" cy="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MS\AppData\Local\Microsoft\Windows\INetCache\IE\DL68SH2N\red_star_PNG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7"/>
            <a:ext cx="956941" cy="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MS\AppData\Local\Microsoft\Windows\INetCache\IE\DL68SH2N\red_star_PNG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3" y="1340768"/>
            <a:ext cx="956941" cy="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feel the beat?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Listen to </a:t>
            </a:r>
            <a:r>
              <a:rPr lang="en-GB" dirty="0">
                <a:hlinkClick r:id="rId2"/>
              </a:rPr>
              <a:t>Only time will tell </a:t>
            </a:r>
            <a:r>
              <a:rPr lang="en-GB" dirty="0"/>
              <a:t>by Mike Oldfield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hear the beep? (Yes I can?)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beep is the steady beat of the music – it’s like your heart beat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Listen again and tap or clap along to the steady beat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Can you move like a robot to this music?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6" r="16594"/>
          <a:stretch/>
        </p:blipFill>
        <p:spPr bwMode="auto">
          <a:xfrm>
            <a:off x="6732240" y="2132856"/>
            <a:ext cx="1192305" cy="116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art 7"/>
          <p:cNvSpPr/>
          <p:nvPr/>
        </p:nvSpPr>
        <p:spPr>
          <a:xfrm>
            <a:off x="3131840" y="3916236"/>
            <a:ext cx="592063" cy="520875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32" y="5085184"/>
            <a:ext cx="1315426" cy="131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38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steady beat is the 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heart</a:t>
            </a:r>
            <a:r>
              <a:rPr lang="en-GB" dirty="0"/>
              <a:t> beat of the music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Listen to a favourite song or follow</a:t>
            </a:r>
          </a:p>
          <a:p>
            <a:pPr marL="0" indent="0">
              <a:buNone/>
            </a:pPr>
            <a:r>
              <a:rPr lang="en-US" altLang="en-US" dirty="0"/>
              <a:t>the link to </a:t>
            </a:r>
            <a:r>
              <a:rPr lang="en-US" altLang="en-US" dirty="0">
                <a:hlinkClick r:id="rId2"/>
              </a:rPr>
              <a:t>Happy (with the Minions)</a:t>
            </a:r>
            <a:endParaRPr lang="en-US" altLang="en-US" sz="24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                                    Can you tap the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                                    steady beat along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                                    to the music?</a:t>
            </a:r>
          </a:p>
        </p:txBody>
      </p:sp>
      <p:pic>
        <p:nvPicPr>
          <p:cNvPr id="17412" name="Picture 3" descr="D:\My Documents\Documents\HMS\clipart\Microsoft screen beans\large and smal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652"/>
          <a:stretch>
            <a:fillRect/>
          </a:stretch>
        </p:blipFill>
        <p:spPr bwMode="auto">
          <a:xfrm>
            <a:off x="7164388" y="1317625"/>
            <a:ext cx="13557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art 4"/>
          <p:cNvSpPr/>
          <p:nvPr/>
        </p:nvSpPr>
        <p:spPr>
          <a:xfrm>
            <a:off x="7842250" y="2636838"/>
            <a:ext cx="400050" cy="419100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27187" r="37500" b="17967"/>
          <a:stretch>
            <a:fillRect/>
          </a:stretch>
        </p:blipFill>
        <p:spPr bwMode="auto">
          <a:xfrm>
            <a:off x="179388" y="400526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19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March along to the beat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Listen to some marching band music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Massed Pipes and Drums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     </a:t>
            </a:r>
          </a:p>
          <a:p>
            <a:pPr marL="0" indent="0">
              <a:buNone/>
            </a:pPr>
            <a:r>
              <a:rPr lang="en-GB" sz="2400" dirty="0"/>
              <a:t>Watch the soldiers feet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soldiers in the band march in time with the steady beat of the music. Left, right - it is counted in groups of 2 because we march with two feet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Listen again. Can you march to the steady beat along with the band? Say left, right, left, right and march around the space you are 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39" y="1340768"/>
            <a:ext cx="3096344" cy="206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HMS\AppData\Local\Microsoft\Windows\INetCache\IE\DL68SH2N\eyes_see_you_1_by_scrapbe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86836"/>
            <a:ext cx="1515619" cy="7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26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Dance along to the 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Listen to some Irish dance music from the Titanic soundtrack </a:t>
            </a:r>
            <a:r>
              <a:rPr lang="en-GB" sz="2400" dirty="0">
                <a:hlinkClick r:id="rId3"/>
              </a:rPr>
              <a:t>Irish Party in Third Class</a:t>
            </a:r>
            <a:endParaRPr lang="en-GB" sz="2400" dirty="0">
              <a:hlinkClick r:id="rId4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people in the picture are dancing and clapping along to the steady beat. Use different body actions along to the beat – you could tap, clap, nod or click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you are feeling energetic you could jump or hop or even dance around but try and keep in time with the beat</a:t>
            </a:r>
          </a:p>
          <a:p>
            <a:pPr marL="0" indent="0">
              <a:buNone/>
            </a:pPr>
            <a:r>
              <a:rPr lang="en-GB" sz="2400" dirty="0"/>
              <a:t>Watch out after about two minutes the music changes and the beat is faster</a:t>
            </a:r>
          </a:p>
        </p:txBody>
      </p:sp>
    </p:spTree>
    <p:extLst>
      <p:ext uri="{BB962C8B-B14F-4D97-AF65-F5344CB8AC3E}">
        <p14:creationId xmlns:p14="http://schemas.microsoft.com/office/powerpoint/2010/main" val="12154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got rhythm?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Watch this clip from Phineas and </a:t>
            </a:r>
            <a:r>
              <a:rPr lang="en-GB" dirty="0" err="1"/>
              <a:t>Ferb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>
                <a:hlinkClick r:id="rId2"/>
              </a:rPr>
              <a:t>Ain't</a:t>
            </a:r>
            <a:r>
              <a:rPr lang="en-GB" dirty="0">
                <a:hlinkClick r:id="rId2"/>
              </a:rPr>
              <a:t> Got Rhythm</a:t>
            </a:r>
            <a:r>
              <a:rPr lang="en-GB" dirty="0"/>
              <a:t> – the  man working in the library doesn’t think he has got rhythm? </a:t>
            </a:r>
          </a:p>
          <a:p>
            <a:pPr marL="0" indent="0">
              <a:buNone/>
            </a:pPr>
            <a:r>
              <a:rPr lang="en-GB" dirty="0"/>
              <a:t>What do you think? (I think he has!)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you got an </a:t>
            </a:r>
            <a:r>
              <a:rPr lang="en-GB" b="1" u="sng" dirty="0"/>
              <a:t>old</a:t>
            </a:r>
            <a:r>
              <a:rPr lang="en-GB" dirty="0"/>
              <a:t> book that you could use to </a:t>
            </a:r>
          </a:p>
          <a:p>
            <a:pPr marL="0" indent="0">
              <a:buNone/>
            </a:pPr>
            <a:r>
              <a:rPr lang="en-GB" dirty="0"/>
              <a:t>keep the beat along to the music while you watch?  You could tap it, open and close it or pretend to stamp it along to the beat (please ask a grown up which book you can use!)</a:t>
            </a:r>
          </a:p>
        </p:txBody>
      </p:sp>
      <p:pic>
        <p:nvPicPr>
          <p:cNvPr id="1026" name="Picture 2" descr="C:\Users\HMS\AppData\Local\Microsoft\Windows\INetCache\IE\5KM4N2TV\boo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43880" cy="1248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MS\AppData\Local\Microsoft\Windows\INetCache\IE\ZJT68HWB\119542307725783745open_book_john_olsen_01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89240"/>
            <a:ext cx="2286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MS\AppData\Local\Microsoft\Windows\INetCache\IE\ZJT68HWB\stamp-41655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686476" cy="5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235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rhythm?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Watch </a:t>
            </a:r>
            <a:r>
              <a:rPr lang="en-GB" sz="2400" dirty="0">
                <a:hlinkClick r:id="rId3"/>
              </a:rPr>
              <a:t>Sweet Beets 1</a:t>
            </a:r>
            <a:r>
              <a:rPr lang="en-GB" sz="2400" dirty="0"/>
              <a:t> to find out about rhythm</a:t>
            </a:r>
          </a:p>
          <a:p>
            <a:pPr marL="0" indent="0">
              <a:buNone/>
            </a:pPr>
            <a:r>
              <a:rPr lang="en-GB" sz="2400" dirty="0"/>
              <a:t>Join in and copy the rhythms you hear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Can you clap or tap this rhythm from the video (click 5 times)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that’s beet           </a:t>
            </a:r>
            <a:r>
              <a:rPr lang="en-GB" sz="2400" dirty="0" err="1"/>
              <a:t>beet</a:t>
            </a:r>
            <a:r>
              <a:rPr lang="en-GB" sz="2400" dirty="0"/>
              <a:t>           </a:t>
            </a:r>
            <a:r>
              <a:rPr lang="en-GB" sz="2400" dirty="0" err="1"/>
              <a:t>cher</a:t>
            </a:r>
            <a:r>
              <a:rPr lang="en-GB" sz="2400" dirty="0"/>
              <a:t> - </a:t>
            </a:r>
            <a:r>
              <a:rPr lang="en-GB" sz="2400" dirty="0" err="1"/>
              <a:t>ry</a:t>
            </a:r>
            <a:r>
              <a:rPr lang="en-GB" sz="2400" dirty="0"/>
              <a:t>           beet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Don’t forget </a:t>
            </a:r>
            <a:r>
              <a:rPr lang="en-GB" sz="2400" b="1" dirty="0"/>
              <a:t>beet</a:t>
            </a:r>
            <a:r>
              <a:rPr lang="en-GB" sz="2400" dirty="0"/>
              <a:t> is one sound because it is one syllable</a:t>
            </a:r>
          </a:p>
          <a:p>
            <a:pPr marL="0" indent="0">
              <a:buNone/>
            </a:pPr>
            <a:r>
              <a:rPr lang="en-GB" sz="2400" b="1" dirty="0" err="1"/>
              <a:t>cher-ry</a:t>
            </a:r>
            <a:r>
              <a:rPr lang="en-GB" sz="2400" dirty="0"/>
              <a:t> is two sounds because it’s two syllables                                          </a:t>
            </a:r>
          </a:p>
          <a:p>
            <a:pPr marL="0" indent="0">
              <a:buNone/>
            </a:pPr>
            <a:r>
              <a:rPr lang="en-GB" sz="2400" dirty="0"/>
              <a:t>                                      </a:t>
            </a:r>
          </a:p>
        </p:txBody>
      </p:sp>
      <p:pic>
        <p:nvPicPr>
          <p:cNvPr id="4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70" y="3450819"/>
            <a:ext cx="645840" cy="11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61280"/>
            <a:ext cx="1221824" cy="11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44" y="3450820"/>
            <a:ext cx="645840" cy="11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56049"/>
            <a:ext cx="645840" cy="11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2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Print this page and make up your own rhythms – here’s one to get you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000" dirty="0"/>
              <a:t>Don’t forget you can only have one picture in each box</a:t>
            </a:r>
          </a:p>
          <a:p>
            <a:pPr marL="0" indent="0" algn="ctr">
              <a:buNone/>
            </a:pPr>
            <a:r>
              <a:rPr lang="en-GB" sz="3000" dirty="0"/>
              <a:t>Clap each rhythm for someone to copy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7364"/>
              </p:ext>
            </p:extLst>
          </p:nvPr>
        </p:nvGraphicFramePr>
        <p:xfrm>
          <a:off x="683568" y="1397000"/>
          <a:ext cx="8064896" cy="368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637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52" y="2251961"/>
            <a:ext cx="558550" cy="5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31677"/>
            <a:ext cx="558550" cy="5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00" y="2166458"/>
            <a:ext cx="408264" cy="72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75017"/>
            <a:ext cx="408264" cy="72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59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rhythm and a </a:t>
            </a:r>
            <a:r>
              <a:rPr lang="en-GB" dirty="0" err="1"/>
              <a:t>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Watch </a:t>
            </a:r>
            <a:r>
              <a:rPr lang="en-GB" sz="2400" dirty="0">
                <a:hlinkClick r:id="rId2"/>
              </a:rPr>
              <a:t>Sweet Beets 2</a:t>
            </a:r>
            <a:r>
              <a:rPr lang="en-GB" sz="2400" dirty="0"/>
              <a:t> to find out more about rhythm and a </a:t>
            </a:r>
            <a:r>
              <a:rPr lang="en-GB" sz="2400" dirty="0" err="1"/>
              <a:t>sh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Join in and copy the rhythms you hear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Can you clap this rhythm from the video (click 5 times)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that’s        </a:t>
            </a:r>
            <a:r>
              <a:rPr lang="en-GB" sz="2000" dirty="0" err="1"/>
              <a:t>av</a:t>
            </a:r>
            <a:r>
              <a:rPr lang="en-GB" sz="2000" dirty="0"/>
              <a:t>-o-ca-do        </a:t>
            </a:r>
            <a:r>
              <a:rPr lang="en-GB" sz="2000" dirty="0" err="1"/>
              <a:t>av</a:t>
            </a:r>
            <a:r>
              <a:rPr lang="en-GB" sz="2000" dirty="0"/>
              <a:t>-o-ca-do            beet          </a:t>
            </a:r>
            <a:r>
              <a:rPr lang="en-GB" sz="2000" dirty="0" err="1"/>
              <a:t>beet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Don’t forget </a:t>
            </a:r>
            <a:r>
              <a:rPr lang="en-GB" sz="2400" b="1" dirty="0" err="1"/>
              <a:t>av</a:t>
            </a:r>
            <a:r>
              <a:rPr lang="en-GB" sz="2400" b="1" dirty="0"/>
              <a:t>-o-ca-do</a:t>
            </a:r>
            <a:r>
              <a:rPr lang="en-GB" sz="2400" dirty="0"/>
              <a:t> is four sounds because it has four syllables (</a:t>
            </a:r>
            <a:r>
              <a:rPr lang="en-GB" sz="2400" b="1" dirty="0"/>
              <a:t>beet</a:t>
            </a:r>
            <a:r>
              <a:rPr lang="en-GB" sz="2400" dirty="0"/>
              <a:t> is one sound and </a:t>
            </a:r>
            <a:r>
              <a:rPr lang="en-GB" sz="2400" b="1" dirty="0" err="1"/>
              <a:t>cher-ry</a:t>
            </a:r>
            <a:r>
              <a:rPr lang="en-GB" sz="2400" dirty="0"/>
              <a:t> is two sounds)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8666" r="68833" b="56593"/>
          <a:stretch/>
        </p:blipFill>
        <p:spPr bwMode="auto">
          <a:xfrm>
            <a:off x="1633261" y="3548185"/>
            <a:ext cx="1091536" cy="9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18666" r="68833" b="56593"/>
          <a:stretch/>
        </p:blipFill>
        <p:spPr bwMode="auto">
          <a:xfrm>
            <a:off x="3152529" y="3548185"/>
            <a:ext cx="1091536" cy="9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2745"/>
            <a:ext cx="645840" cy="11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2744"/>
            <a:ext cx="645840" cy="11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780</Words>
  <Application>Microsoft Office PowerPoint</Application>
  <PresentationFormat>On-screen Show (4:3)</PresentationFormat>
  <Paragraphs>123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Keep Calm and  Make Music</vt:lpstr>
      <vt:lpstr>Can you feel the beat?</vt:lpstr>
      <vt:lpstr>The steady beat is the  heart beat of the music</vt:lpstr>
      <vt:lpstr>March along to the beat </vt:lpstr>
      <vt:lpstr>Dance along to the beat</vt:lpstr>
      <vt:lpstr>Have you got rhythm?</vt:lpstr>
      <vt:lpstr>What is rhythm?</vt:lpstr>
      <vt:lpstr>Print this page and make up your own rhythms – here’s one to get you started</vt:lpstr>
      <vt:lpstr>More rhythm and a sh</vt:lpstr>
      <vt:lpstr>Print this page and make up your own rhythms – here’s one to get you started</vt:lpstr>
      <vt:lpstr>You have got rhythm!</vt:lpstr>
      <vt:lpstr>Feeling tired?</vt:lpstr>
      <vt:lpstr>Here is some more music to listen to and keep the steady beat  tap, clap and move</vt:lpstr>
      <vt:lpstr>      Well done     you are a 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got rhythm KS1</dc:title>
  <dc:creator>HMS</dc:creator>
  <cp:lastModifiedBy>Davis, Emma (Music Service)</cp:lastModifiedBy>
  <cp:revision>43</cp:revision>
  <dcterms:created xsi:type="dcterms:W3CDTF">2020-05-01T09:32:17Z</dcterms:created>
  <dcterms:modified xsi:type="dcterms:W3CDTF">2020-06-03T15:03:54Z</dcterms:modified>
</cp:coreProperties>
</file>