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4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5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8" r:id="rId2"/>
    <p:sldMasterId id="2147483696" r:id="rId3"/>
    <p:sldMasterId id="2147483684" r:id="rId4"/>
    <p:sldMasterId id="2147483672" r:id="rId5"/>
    <p:sldMasterId id="2147483660" r:id="rId6"/>
  </p:sldMasterIdLst>
  <p:sldIdLst>
    <p:sldId id="263" r:id="rId7"/>
    <p:sldId id="264" r:id="rId8"/>
    <p:sldId id="256" r:id="rId9"/>
    <p:sldId id="258" r:id="rId10"/>
    <p:sldId id="283" r:id="rId11"/>
    <p:sldId id="285" r:id="rId12"/>
    <p:sldId id="286" r:id="rId13"/>
    <p:sldId id="259" r:id="rId14"/>
    <p:sldId id="260" r:id="rId15"/>
    <p:sldId id="261" r:id="rId16"/>
    <p:sldId id="262" r:id="rId17"/>
    <p:sldId id="265" r:id="rId18"/>
    <p:sldId id="268" r:id="rId19"/>
    <p:sldId id="269" r:id="rId20"/>
    <p:sldId id="270" r:id="rId21"/>
    <p:sldId id="271" r:id="rId22"/>
    <p:sldId id="278" r:id="rId23"/>
    <p:sldId id="279" r:id="rId24"/>
    <p:sldId id="273" r:id="rId25"/>
    <p:sldId id="272" r:id="rId26"/>
    <p:sldId id="274" r:id="rId27"/>
    <p:sldId id="275" r:id="rId28"/>
    <p:sldId id="276" r:id="rId29"/>
    <p:sldId id="277" r:id="rId30"/>
    <p:sldId id="280" r:id="rId31"/>
    <p:sldId id="281" r:id="rId32"/>
    <p:sldId id="282" r:id="rId33"/>
    <p:sldId id="266" r:id="rId34"/>
    <p:sldId id="26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 showGuides="1">
      <p:cViewPr varScale="1">
        <p:scale>
          <a:sx n="118" d="100"/>
          <a:sy n="118" d="100"/>
        </p:scale>
        <p:origin x="90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07706-98D7-4759-BA29-438172F62B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B5DD35-7863-432E-BA28-581AED7535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72CEF-763C-485B-B6D6-F9C0B2931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D9F0A-2EB9-45B1-9699-8F01D1107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8C0FE-C9F0-4D96-A097-25F46EB37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55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1FC4C-87B6-4EAD-947B-C45A81D32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84AEF-EFB0-4CCC-925C-222B566B61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CCE63F-4645-411D-9762-BEB786F84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61592-74B2-4176-8667-74AA240CB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EE2BE-A223-4B02-88A2-E45926893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02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9771E-7003-41CF-887C-E6D562E40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F44E4F-39C0-4509-B2C9-6E2549AC6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3E0C9-2685-41C2-917C-2808B6F50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FA7E4-12B5-413E-A6E9-01F434430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79CBC-4B2A-419F-B9CB-FAD98C662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812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E0E25-1103-4A8C-B6BA-CE62B5FBA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C77EF3-691A-4356-BC39-F40DB7F323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E4C523-C903-4FA5-8985-F40F1E7F88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5B246E-FFD9-4D57-866A-798EE2D33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C2F6A7-ED36-4F7F-9E81-5FADFE4C1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D45EA1-02D9-4561-9E12-3E284A2F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6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00364-EB6A-4391-B02D-C6CFF99DC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BED8E-8593-472A-85AB-9C52B85A0C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A6D09D-01DF-4A79-8F30-1225317F08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673190-1677-4D11-BBB8-B4948F10B6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B1918C-9012-4144-9E83-F8994EE687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44C6FD-DAA7-44DF-8455-E7EED5EEA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724461-8D03-48B9-9D64-CCAB29212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3601B8-23E1-4B33-9E26-086A92DF1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41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814FBE-167D-4BA8-91B0-81917632D2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226" y="136525"/>
            <a:ext cx="1331662" cy="182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48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814FBE-167D-4BA8-91B0-81917632D2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226" y="136525"/>
            <a:ext cx="1331662" cy="182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9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814FBE-167D-4BA8-91B0-81917632D2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226" y="136525"/>
            <a:ext cx="1331662" cy="182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08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814FBE-167D-4BA8-91B0-81917632D2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226" y="136525"/>
            <a:ext cx="1331662" cy="182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7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814FBE-167D-4BA8-91B0-81917632D2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0226" y="136525"/>
            <a:ext cx="1331662" cy="182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91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C1AE1-09D0-4E5C-B6E3-EED81C83F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C06037-C71E-44F0-B607-00C283378E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E42DB-508C-4D80-B1E4-5CEC3D37C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738B59-140C-43D2-BEA1-BD314B897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3E3A95-A060-425F-A816-F049ECE8C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C9C2ED-C834-484B-A871-D1F10AFF8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31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1592C-1401-4D27-99C6-C59D285A1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C79EC9-B0B4-4B31-BF7F-C2BC59C84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8F06C-A581-45D7-8FEF-1A6B666BD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9229ED-15FC-49EA-8731-81B18E437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64D84-9CC0-4AF4-9615-2C903D8D6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4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E7BD1C-E8C0-4715-AB2D-051090A84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9F9B44-CC09-4885-AC41-DADDC7354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E6BB2-2377-4CD0-AC72-D976D9001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EBC10-694D-4BA5-9E9A-2D6036E12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1F99FE-F5FD-4F4D-AE3B-485A11C3F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91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3AFDB-EA89-48DC-B55A-EF02A47617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18B0A1-3273-4CBE-A8F4-D00D14F722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1D7E-AC6B-46E2-B001-DE37BE66B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638FE6-512D-4D6E-A929-1C7F334BD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BFC47-863E-4367-ABC4-9856743F4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90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29EEE-30B3-4B0C-98B4-D46E75CEC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D8E7B-2707-46A3-BDB6-A1F2FF8FDF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E72FE-926E-4C5C-9759-305406E3E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0A7B5-DBEE-43E5-B8AD-3D47C1CEE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1072B-D77F-4FDD-93ED-E9E35AAC1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69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948E0-C722-4C83-B99C-D812B4168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83FBE-1185-4C5F-89B8-A3BBA05DC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0D198-9C4F-479D-9DFA-1DA1F6A77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0B066-EA4C-4604-95B5-C29DE1CAE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BDA8A-4D3A-4482-897D-5B05FA6B7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41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8A653-6A73-453F-B13A-310A284DA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CA0C1-23F1-43D9-AF72-2F361F8FA2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7E70E5-EC63-44A5-9F69-46E42F143F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426362-1673-4FCA-BE59-EDCE99666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C0858B-2E8C-4337-8B4D-12BC44A4A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62438-F14A-49DB-8C40-81628C0E7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2E31-DD40-4C73-96FE-31CA10208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95DB22-65FC-4015-A828-A246A38D99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985E85-B005-449A-A660-7629E969F2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C5299D-E7F2-4FF0-8274-BC0449F8FA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DF2F11-34B6-4769-92B5-17B18AF9DD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4D0C33-8BC0-410D-8D14-5998BED82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12449C-FF6E-4160-9001-353D2B92E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5BD862-A51A-4615-9C2D-DA3688BA4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66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62692-C8C8-452C-91C3-251F0A96F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AD1817-08C8-4533-B60E-3B738455F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698C2A-8794-4E61-BCE8-01EF96260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53EDF6-1C42-45C5-BDAC-87018B072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76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B17736-A94B-47F3-93D3-E671EB1F5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BCFA2B-6FD8-4F43-8A01-777F1C810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A87A5B-A93A-4B8E-8525-AC5983769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88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C1AE1-09D0-4E5C-B6E3-EED81C83F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C06037-C71E-44F0-B607-00C283378E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E42DB-508C-4D80-B1E4-5CEC3D37C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738B59-140C-43D2-BEA1-BD314B897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3E3A95-A060-425F-A816-F049ECE8C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C9C2ED-C834-484B-A871-D1F10AFF8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93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1592C-1401-4D27-99C6-C59D285A1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C79EC9-B0B4-4B31-BF7F-C2BC59C84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8F06C-A581-45D7-8FEF-1A6B666BD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9229ED-15FC-49EA-8731-81B18E437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64D84-9CC0-4AF4-9615-2C903D8D6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08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E7BD1C-E8C0-4715-AB2D-051090A84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9F9B44-CC09-4885-AC41-DADDC7354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E6BB2-2377-4CD0-AC72-D976D9001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EBC10-694D-4BA5-9E9A-2D6036E12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1F99FE-F5FD-4F4D-AE3B-485A11C3F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4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3AFDB-EA89-48DC-B55A-EF02A47617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18B0A1-3273-4CBE-A8F4-D00D14F722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1D7E-AC6B-46E2-B001-DE37BE66B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638FE6-512D-4D6E-A929-1C7F334BD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BFC47-863E-4367-ABC4-9856743F4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03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29EEE-30B3-4B0C-98B4-D46E75CEC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D8E7B-2707-46A3-BDB6-A1F2FF8FDF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E72FE-926E-4C5C-9759-305406E3E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0A7B5-DBEE-43E5-B8AD-3D47C1CEE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1072B-D77F-4FDD-93ED-E9E35AAC1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024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948E0-C722-4C83-B99C-D812B4168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83FBE-1185-4C5F-89B8-A3BBA05DC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0D198-9C4F-479D-9DFA-1DA1F6A77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0B066-EA4C-4604-95B5-C29DE1CAE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BDA8A-4D3A-4482-897D-5B05FA6B7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246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8A653-6A73-453F-B13A-310A284DA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CA0C1-23F1-43D9-AF72-2F361F8FA2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7E70E5-EC63-44A5-9F69-46E42F143F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426362-1673-4FCA-BE59-EDCE99666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C0858B-2E8C-4337-8B4D-12BC44A4A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62438-F14A-49DB-8C40-81628C0E7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77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2E31-DD40-4C73-96FE-31CA10208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95DB22-65FC-4015-A828-A246A38D99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985E85-B005-449A-A660-7629E969F2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C5299D-E7F2-4FF0-8274-BC0449F8FA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DF2F11-34B6-4769-92B5-17B18AF9DD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4D0C33-8BC0-410D-8D14-5998BED82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12449C-FF6E-4160-9001-353D2B92E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5BD862-A51A-4615-9C2D-DA3688BA4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766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62692-C8C8-452C-91C3-251F0A96F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AD1817-08C8-4533-B60E-3B738455F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698C2A-8794-4E61-BCE8-01EF96260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53EDF6-1C42-45C5-BDAC-87018B072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80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B17736-A94B-47F3-93D3-E671EB1F5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BCFA2B-6FD8-4F43-8A01-777F1C810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A87A5B-A93A-4B8E-8525-AC5983769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4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535E3-F5B1-407A-8B83-95CD96543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CC695-B0F2-423C-B4E4-CD8FC5F3E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C5A87-BF01-4432-A07A-912D3617AB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FA590-425D-4BA5-8D64-8F51C10C6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14BCB6-7D02-4065-A5D7-79D9738C4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52F32B-9350-4C03-B143-D7F056E85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71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4FD34-16C2-46C4-B2F9-CBD4B48E5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950E3E-D60D-4E0A-ADA5-5DD1892ECE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6B8EBB-75E3-4E86-8CBB-8A6DB3BA11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25072B-63C3-440C-A3A7-1F42813DA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E0830D-037C-43EF-8928-FDBF858A6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538BE5-7507-4652-B6C1-2361E8037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76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05F58-0504-48EF-9CF0-1A4B2EA3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11BA7B-03A4-47AA-BA0D-BBD458A50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F0850D-B145-4465-B5D2-05C140A0C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EC6AD7-C9A9-4B61-B20F-477E9462B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530B99-7B3F-4D52-8609-CB2D3E494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373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668FD2-B13C-4BBB-A598-87E670B242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5F1AE4-8266-4510-A5E0-8C8F78990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017C0-6B54-4DC2-805D-3DA1B9A28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05F562-33FE-4B10-833F-C2A8EE5FC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733607-F012-4C18-820D-24B4C7A14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53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39FB1-F439-4D42-A9FA-D6227739AA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F3AD42-AEE1-4053-BD74-CD4B7C5D00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CFE441-58C9-44CB-861F-874380463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040EF-7BC4-4CB9-85B6-3438D391E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9C814-E23D-47E7-B314-D7E8B00E4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19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17838-A417-467B-8ED7-29DB3C2CA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B12E7-1555-4044-B89E-D851665820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6CB3F-C901-4BE9-B6AF-BE317AB33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30EDA-813E-4845-8362-BB1C200AC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14504-C315-4C65-AC0F-BEF741DB3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845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F8824-EA8E-4DA3-9069-090BAE29A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41228C-0BCC-41D6-8290-E886AA900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E52C38-0DA2-43D8-A891-9CF97ABC0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79647-C198-4E47-97CF-54DA9665D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1567A-96A9-4519-A532-2AFD6F6D1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27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BE704-8DB7-4CB6-8640-94BE38EA7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460BF-E530-4508-B841-71FEDBC25E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B95751-6327-4D16-BC18-4CC2D71D3D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FC823C-4CE0-429A-9931-32D6D0A52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F80674-61AA-494E-AAB8-4645257F0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7B9A62-6CA1-4B84-99B2-40E9BAC3C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6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3CED6-7D1C-4A86-8B15-F33713D47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28A6FD-3739-46B3-880A-D1E9ADD945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4507F7-73EF-4AA1-B80B-C3C5754037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EF9DE5-F227-4AE2-A5FD-019CDA6694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E109CD-BADE-4DC7-A23C-97E9EB6D3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5A43B5-31B3-4C5A-9662-6EFF85F91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5C77C6-249A-4E68-B4A8-7D41E5965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C1CCAD-A4F3-428F-B4D5-4245A248E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148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52095-3DF5-44CB-A511-3AF85C63E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6613BE-C470-46F8-A049-3B434C42A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5B6AA8-8111-42AF-8E99-E8AB0A585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27D62-8156-4499-882E-B0ABF5456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132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20525B-15ED-4A34-828C-937A84BC8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BF3AE6-ECEC-46AC-A3C4-333CD026F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631A8-F307-4BA3-8FFA-A53ED9CE3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91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96250-5854-40BC-96FE-F484F8663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9CDE9-C6F9-4C12-A2B4-4DDBAD0E3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FC8355-D4BA-4FA5-B402-865C5C738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726E67-E5D7-4EB8-B5BC-49CE40D72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CD9A7-25AE-4BAE-A8F2-B3C7F41F9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E2EDE-96D9-4DF0-B661-ED2AC7A95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9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51360-CD0C-4C6B-B060-67A2C775D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4520D0-179F-4F67-91BE-968BA5064F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1D14D-8A04-4D6A-A144-83130929B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8DC84-86FC-4DAA-97BA-22DDB1C8F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65BC9E-67EF-46B8-BE15-2D49C8C3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249F73-06D2-4AA0-AD15-226188E1D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575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1149D-EA12-411F-9226-5DF04DC1E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EA5B21-5D9C-47D1-9E3E-E0C1A978AE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37854-B28C-4DAB-B745-9E2EE0DE6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0951B-22E8-4CE7-95CA-16CE1B925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1AF1B0-40AB-4F1A-823F-A3570A5C5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877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9047C4-2247-42E4-A967-0334250EEC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905F77-AC43-472F-A7CF-21E6E06D9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44F62-D730-46C3-A338-703A6C575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EF7D2-8461-40EF-8F13-5CEA56AC4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50E6FB-27D3-4002-B619-68EEDC709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09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E8786-DEDA-479E-A76E-19BC7FB523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BE47C-C8C6-414F-8C79-DB7C48D65C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C7339-56EB-42CE-8C15-BFEF83BCF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4849F-603C-4DD7-BB65-A59280776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BD9F6A-9DF7-4271-A202-9D7CA2E55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70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74EB1-624A-4E40-A89F-E61671839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4F48F-E4F0-477C-A5D0-F1EFE55AA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4FBF2-C986-4332-8D98-CADED5330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2709E-F2BA-4575-8E7E-3E5CBA39F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6F8F3-9D19-4DFB-B9FA-7E0D08F45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6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884B9-8E1B-46BC-97DC-94B6D963F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67EF7C-A850-4989-877A-88DB0B4F9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75694-423F-4081-9E25-2ADE5EEA7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84FDB-994C-4EF9-9855-84549896F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48DE0-4F1D-4888-ACCD-E48544C15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3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DA1D7-CDE8-47BE-9A5E-B3C59BCC5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703D96-C21A-496E-A6D9-D678AFBBC6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A2AA3F-7145-4EF4-ACB5-F6AE66B75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EDE7B6-D182-41AB-9F87-B328DB866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70FFB-FB1F-42D8-87CD-A4A3C0214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910AA3-6BC6-415F-935F-7047D75A8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773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94182-1FEC-4F58-AC70-13A7254E1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EC0F9A-E0DD-418E-95CC-D6FA3F0204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D94A17-96AF-4219-9FF0-ABE3D856C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E771C6-EC89-446D-90C7-3F62B1F27A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EBA25F-ACC8-4CFF-A48B-3F12136776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03D2CB-F006-4871-9714-FAB8B6272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028BD-FA39-453D-9B10-8CDD31FB2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742E06-C6E1-4381-AD37-E6F61625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98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E5C9C-7CCE-42FA-A179-F6E134DC7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E211CC-E645-4E1A-9B38-3143E2C91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B2CC6E-3A4F-4618-AF36-184395B6B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815E7A-CD63-4479-99B9-769ED8381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8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20C4F7-B43D-4EFB-BF35-632362F1A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9FAE2C-CB81-4312-94A5-4B3CEC219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46C75A-C3E4-4167-8C7D-FDEE75EFD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215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DFB8E-8803-4061-8F3C-17A9F36AB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7DFD8-2B40-471C-B7F9-94EA822A8D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BC403F-FA19-4AB8-A28F-6581574133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75DF92-46D4-4B4B-8C93-C9088C1C9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426C3D-F570-450F-9E3F-1C43FDB95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FFBA9D-B960-47F7-8FE7-0B06E2E3F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32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32B4E-32D1-41ED-9A1F-60F94A84F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24F47B-9382-440F-ABAB-0E235A94EA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4BF521-E86E-4F16-B2BD-443C55BE1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3D067F-AC2E-4AA1-AE08-71E4100DB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40D623-D46B-4731-9948-2148376BB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6DCF1B-4B24-4C16-8A6C-2CF2998C2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0B3BC-0F33-4D42-B268-C389B09AE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330318-9006-48AD-8474-9589C989B1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A71AD0-CD91-4260-9F25-F03640F80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27DB66-C0DA-4F60-86D3-9D6A7CF24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AAB18-B269-46CD-8386-4F4DD1C74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35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36EDB2-2145-4B40-9119-28A80B9AD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59C1AB-1689-4ECF-8838-7D47344CE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4D602-E252-4135-9CB8-E62D2656E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4E259C-F76F-4473-8AA3-9A6AB08AA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33AA8-B028-4D48-833C-8DB8B9F25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89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D1905-AC77-4A27-BECE-878455489B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3DFD48-BAFE-460F-922C-8F9C7B8016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00EE-3BAC-424E-897A-8591D0FF9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C72DE2-2E8F-4D9B-9BD8-F3F4AB24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98E7E5-3F70-4ECD-BB43-93C1E45CE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7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6BDF9-F3DD-483A-BC6F-4F3FE1841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41DDE-1CF4-4217-B34B-BA9919E382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2E36F-9518-436C-A727-0EA9F6A80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7E9BDE-A498-44F4-AD1B-37E5BE14A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3C951A-DFCE-43C1-B025-A575DFA89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496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3DB1-B8F3-449B-A454-0BD10D866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3D4330-A5D5-4768-AACD-A58A74A69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47EC8-DC00-4A55-BAE8-61FEC6FFA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D0AA3-EE9D-4476-85EF-0DAF4A83F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CA4842-194A-43FE-968D-28F9F9C0A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47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A4386-2D39-4A45-A048-00E461D59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448E2-3AA9-4BC5-8B97-5B79CE4D59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DDAEEC-6B38-4DDA-88DE-B2D5421B49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A02B67-92DB-4EF6-9C56-A1DE87FC9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836D01-EFCA-4FBE-BEA7-8815E769C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99D2B4-4859-4B20-BA78-66EE98A54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1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28285-8215-4809-9B8D-1656B8118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4A76F5-F5AE-4003-B40A-1827ABCDEB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4E8AAE-C73F-4D95-98A7-3A033C5256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3955D7-BF3C-48D7-BFE1-3EB61CF199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F73B52-0F48-4825-892B-D81D7B42ED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6A6265-BA0A-418A-9D34-4FBE27F6E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7FBDEC-1E0E-41EF-BD26-BADB3C983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71D634-CE6A-4C99-8583-023202D75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92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4121D-FFE1-4A4F-9F6A-A30C59CF2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EC131D-BE52-4490-8BBA-52F71C6D0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2202F4-6270-4FD4-8F83-A722B8AF5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1FD68A-7052-453A-A100-38ACEF2AD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83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98A961-8F0F-4773-A527-A9F24548C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E13656-215E-47A7-AFF4-1C5F841EF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BAED03-325F-4A24-8F2A-FC546DA99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3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56A6B-7FDC-4838-852E-29A980E4D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248BA7-C33F-4125-8DB4-606B376B33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69B343-1257-4A95-BCF9-F219C4810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6411-C3C2-4138-AFEF-4FE139460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4E17A7-4D0E-4C54-84CC-3754BBFF9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0143AF-B76C-422C-B7E6-4A2FF8371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509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75FC1-67A7-4719-AEBC-C073F5D10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E27251-A8D6-42D0-B636-48BA73D14B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E9054F-D4A5-4F21-AB09-A4417EA066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99D8E7-5AA7-4987-A5F0-BDAA5BB88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625936-ECF9-4A8D-BD74-8CAD9F064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3F8B03-EA1F-4BF7-8C7E-52F6C6604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56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07FC3-6530-4E08-A0D9-28B8EB3E4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9569E4-2C6E-4CC3-AE6E-E764F07B94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43DB1-4B04-48A6-85B5-88F6B460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2129A-2AAB-423D-9B69-ECA1872B5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86153-345B-4E70-BF92-46EB32205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56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C6683C-2466-4D22-81DA-701C00E5B5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D43ECC-39F5-4AAB-9284-308A918C46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CE184-FC4E-40B1-BD87-D1EE9B14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26A9C-A6B7-4881-9509-A6882A5ED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E3014-7848-4DF9-91BF-4800F2BF2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10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4727D-DB21-4FE5-B134-451A03A6DA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C3DD45-FF19-4EE5-8B93-9B7233C51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2135D-85A9-45A0-98C7-AB73E5F96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59082-59A0-4C69-A153-A338E56AF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0ABBF-4BE2-4684-A33E-435710CFB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29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EFA1A-D692-4502-A0D2-F1CB230CD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626C7-F552-4B87-A63C-4A26B0B06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7FD80-FDB0-45DB-99CD-D54CE574C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05CE12-6953-40DC-AE02-50337A0C2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9974BE-3D28-4F5B-AA2A-EE84DE40E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27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B8A7A-81A9-4716-8159-7CDF146A6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754D8-DAF5-4938-8329-FE0A0768F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93788-68FB-47A3-80E0-E1FC9ECEC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6E293-9389-43E3-84C2-D1E3D4DC1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1A7880-83A7-4005-A408-65E25957A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262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73E27-C8F9-4E17-8786-253296337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8ACAF-26DB-4A40-8A34-0C40370CF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ECFB-2CEF-40D5-965D-539E82E155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DE38FA-1A68-48C0-9E7C-5879B4895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D86069-D328-4DB0-A694-772A9ECE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C62E70-F05B-41DA-B921-3AA764D2E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EA28C-B9E4-4CCB-9394-338FD0149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942CCE-7CFD-47C4-A4C8-BF063D1F3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EA1F1C-6980-490B-A93F-4A6D791E6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0E0F26-2243-46FB-8801-409E81200F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F95792-92D8-4C33-A761-CD790D418E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8008E2-6776-4252-91D7-3B74D598B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2FA69A-75AF-40CA-9DD6-57D1C912C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664825-9A45-45A0-9974-A693D907E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0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103CA-BB77-4099-980E-11067AAFA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6D8DF-71F5-47F2-AFE3-0F21248EF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D07F69-6167-4C47-8500-C95E1208E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E9E109-BD26-42B9-9017-2CC62F8E6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35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38CC90-C276-4C46-9AFF-7FA9F2ADB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BECF5E-8469-4DAC-A13C-3B9699794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6CFB82-AAE1-46BF-A058-C3F6B7FBA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41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9F58B-455D-4644-BF96-85AA7F086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A5C24-DBCE-406A-A2E6-2DEA65D2D5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D35A20-DC22-4B6A-9967-6B5A60A52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E7EB86-18E4-4C67-8BF6-DD70CD63F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8ABF11-0518-492E-9075-FE01CA50C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B8A6EE-870F-41A3-AD5C-CD76C2861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74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5E176-0427-401F-9283-75D509637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236C87-2CAF-47D7-8718-74B5293ADA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F126C6-5282-4493-B53C-F1E4420656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68AF24-D787-4350-AC92-F376BD460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7A172D-4CCC-422C-A91D-58B43D719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EA276E-83DE-4DF9-A9D7-E9391031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7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AC292-8DF4-4B04-BBAA-E59BB6084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F62BEB-4090-4F64-899D-F7359DBF8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F2EB0-8F61-46F9-A75F-E47AE2BF0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BC8001-7CBD-455D-801D-1E0146164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C180A-47E2-4D4F-9C8D-6387713C2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06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0E4CCD-F7EE-449B-B25E-A87EAA55CA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96A28E-FFEB-42BE-BF32-64C9C417E6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BB5662-D963-46F9-A8A7-6FCF88F1B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FD25C-6E97-4732-B96F-5D49F1E12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FECE4-D2AC-4DEC-8EC1-5F7DFB9AA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35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34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6A7239-A073-45AA-AED3-276D660EA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E7254A-E2B8-4BEC-87A2-BBF2BCFA5F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176B7-2047-49B3-9682-E2B8274519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39C44-1EEA-4F28-AC91-6D0508DCD5D6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B0625-2E53-4415-912B-D122CCAD99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47C66-35D5-465B-8BB7-DDE3AB6FE1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95B69-B63F-4DE7-B1BB-72A204C13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97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  <p:sldLayoutId id="2147483720" r:id="rId7"/>
    <p:sldLayoutId id="2147483721" r:id="rId8"/>
    <p:sldLayoutId id="2147483722" r:id="rId9"/>
    <p:sldLayoutId id="2147483723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7C76C4-C273-4091-904A-0917E592B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1D3442-6E9E-436A-A71F-3D3D87AF3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B4F27C-3352-4845-AC04-4A4B36297E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53C76-3FDA-470B-9290-95B994D24D89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EA35C1-AB9B-47C1-9BBC-522C945933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91154-9EE5-46D2-8D09-E296D3E152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AF042-CE99-4A01-831B-D121C2012F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508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  <p:sldLayoutId id="2147483731" r:id="rId15"/>
    <p:sldLayoutId id="2147483732" r:id="rId16"/>
    <p:sldLayoutId id="2147483733" r:id="rId17"/>
    <p:sldLayoutId id="2147483716" r:id="rId18"/>
    <p:sldLayoutId id="2147483717" r:id="rId19"/>
    <p:sldLayoutId id="2147483718" r:id="rId20"/>
    <p:sldLayoutId id="2147483719" r:id="rId2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3A0DF1-4AF4-4B6D-AF8E-87B7BEBEB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4781A3-045F-421A-8A7F-006B894DA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DD5F0B-7C47-4416-93B5-209125B90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EADA3-5005-47A9-85C7-B5C176C1E9B4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148B93-C68E-4207-B2F7-0F22D100EB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DA4E8-C804-45BC-AA4C-9DA5E939CC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0796F-EC17-4658-8028-ED73FE6D1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29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477F67-F23F-454C-8EE1-121DFA11E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7D1D6B-2C14-4B9E-9D3A-99B7BFBF2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20C0F-E92A-4C60-BE6A-F37C6E940A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B343B-0B3D-48C9-AD34-83AD97EC0FF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CDF9-5B51-4870-96DD-F04A121CFA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8DBD76-768B-46AE-AF2B-43AF7300F6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80EBA-E808-48FB-959F-D4A3304144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160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876F1F-1631-4B44-A7AA-350E2AF43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FEB82A-2E86-41FC-A3B5-8EFC1CFE2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991E8-29A1-41F2-B039-6AF997813E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DB27D-D246-4543-B63E-8ECDEA1B0770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B39D1A-585A-44FD-ACF8-0F04667A87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B9733-9451-447D-A483-DF001A3FD0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D99BE-A166-4AB3-9B7B-EA33485FE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00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8089EE-3E96-42EE-9629-F93518990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F050A6-2EB8-4092-96BA-2596439281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AAB85-0938-42BC-8A97-35FD0F0EC7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93663-55E1-496C-A733-7D0A7E7041B2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86F15-0598-4245-9798-20A52B7971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BBAE3-9346-4554-8844-151348B00C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2978-E138-4277-9E65-109F3912BF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49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36834D-0478-4511-A9BB-B363DAAD7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152" y="-490946"/>
            <a:ext cx="12338304" cy="82235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11FB2A-EF21-4BD2-BEA8-81AD036D9B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6C0D4F-6F89-45A4-B749-B06A2DBB12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AF7D2F-C9CD-4726-B36D-206FBF424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261"/>
            <a:ext cx="12338304" cy="82235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10A226-398B-430E-B887-EA6530DD7A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6A0FE7-645D-4442-BB14-D8F977C9BB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4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86BBE9B-24BC-426F-AE2F-8E103C891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858" y="-706562"/>
            <a:ext cx="12409715" cy="82711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03B53CE-D122-433A-9463-490A0F7FDB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2CE9C2-2755-4E64-855E-5944BD57E5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82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1F1612-8208-492F-A705-57EB9036B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581" y="-719041"/>
            <a:ext cx="12447161" cy="82960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DD090E-9B7E-47B2-822D-430B99BDB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F5B316-706D-4F2E-9C27-D61D5ED8C3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45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D65219-73BF-4205-BBD2-243F3073F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0"/>
            <a:ext cx="12115800" cy="80752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E082BA2-27AA-4664-ACF0-134270A91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35BF68-998E-4AC8-A6E6-9381D866CD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32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6742A3-F4D5-4EED-A553-F8A01BF1F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2" y="-752203"/>
            <a:ext cx="12192000" cy="81260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4CE0D4-6069-45C0-8BC2-2926E2970C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B40F04-6E63-436C-AF6F-D8B469E319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95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B183D2-3AE2-4D0F-A3A5-9A3A10461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1885"/>
            <a:ext cx="12192000" cy="81260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93A4BF-4F3C-4B81-8087-6EB7BC9C21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4EDEA0-6EC9-49D2-8872-D7304BC069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6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32EC41-9518-4EE2-8EA2-E7DD013A1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763" y="-501833"/>
            <a:ext cx="12300052" cy="81980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F2FE63-F7A3-4499-A14D-567579EF37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3FD713-C332-46B5-BA43-899D1EC74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93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B27866-4537-4210-B075-7FBDC3B2B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467" y="-345571"/>
            <a:ext cx="12468933" cy="83105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DEE7EA-0CC7-4AE3-9432-DE19B93BD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2B2495-F45D-4679-B550-64A2F5FBFB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461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DB53A4-4034-471F-8D97-06BCB1EFA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1451"/>
            <a:ext cx="12454392" cy="83009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3AD278-D74F-4587-B3BE-96D3C0BFF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BB6F81-BA06-458D-9F3D-8F4E3935CE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322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877D85-BC0D-41A4-A096-D263525D8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615" y="-605066"/>
            <a:ext cx="12551229" cy="83654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A5B6BA-C83A-43B5-BFC7-374CC81D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5548B9-DA53-4BBF-879F-53E7525A05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1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69E7DB-8214-4BF7-9D15-6C06FABE6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1886"/>
            <a:ext cx="12467331" cy="8309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0536D9-06F9-40C8-AADE-2DE9CBD06B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AD1CE5-8777-469A-A814-DD99531A9D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39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167255-5451-48FC-A1C3-26B9638A61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3658"/>
            <a:ext cx="12218561" cy="81437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A4C0D1-5DC1-4749-9DDE-69452276F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12E50B-2F48-43C6-BF73-DB4AA1AA1F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6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8636D94-C3E2-4B03-89BC-6D9D5EB4C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5428"/>
            <a:ext cx="12192000" cy="81260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D061C2-2387-4F62-A8E3-325B11DE57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246CE-17A9-4F43-BC20-7490539606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4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0ECC17-6ED5-45D2-AFA2-516D5DA0F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315F82-C6F0-4102-8745-FA6DCF39A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C203EE-24C4-43DF-8372-AA6B738C2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66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B3AC03-324B-4DFE-9D29-57F5E5732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0371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20D785-99B1-4B24-B12F-24B352FA92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2D727D-D549-46B7-99E4-AD4AA8AC34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67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ED0EE7-DB42-4546-AAFD-9F5066D69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077" y="-566056"/>
            <a:ext cx="12429077" cy="82840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A27B4D-34F9-40A1-8AB9-5CB0C98E37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ECA165-3CE0-429E-B0D3-7A2CB65C0A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3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3C990D-E44B-409A-8A29-D6439A80E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8972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4D408D-E8C2-4810-8F4C-74A8D86FB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813C84-B659-451B-90AE-FADD3296EB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817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982957-842C-4945-B47A-22412C11C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1258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8E8A88-290E-41A7-971E-98495BAE18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39D296-2CAA-4E28-B622-490F1DE45D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6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B88692-6533-4337-9328-4FAEE7466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6314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9C5C99-2419-4756-9229-11EDC9E1FA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6E3CC2-28E6-48CE-978E-F1A5718B1B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71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33A365-2A4A-4259-A347-579CA49A2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400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22ECD0-4A87-41A3-8288-FD66C3FE1B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8084CE-F99A-4ECA-8D55-FBC7A2B885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790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89606F-2496-4446-8E6D-4C65E1F7D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075" y="-512717"/>
            <a:ext cx="12360075" cy="82380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4A9D62-890A-4A39-A0C1-A299B5F4C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8EF040-A24A-42CC-9A1C-5914CB46A0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20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F0ED07-4D64-4705-A7C3-2C4612C9C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" y="-634008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3AA29B-DDDF-4D77-B0D7-097C8B1F80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CE795D-F0C1-4F9E-A8B4-62ACAFC409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509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D9DD91-2EE2-472A-8406-8D94110D5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4008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442A26-FA1A-45AD-A3D2-69BA2CFA49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1EDE68-2224-4EC2-AEA2-354806DAFE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4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085D81-C57C-41CE-B0CB-CB1CE6700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2202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7B10BE-BB27-4324-997D-043C769A0D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942" y="126143"/>
            <a:ext cx="1360715" cy="18697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4724496-8950-45B9-BDA4-96F074D83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344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77426C-F37A-4346-8BE6-7B5320F98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4008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EF36AE-7928-4F10-98B9-776FC259D8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5744BC-CFD1-4ACF-9F4E-8FF692D406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44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4DDB7B-476A-4222-A8D5-40363009A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9228"/>
            <a:ext cx="12192000" cy="81260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F59860-CAC1-4E6E-8656-111B59CE9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688" y="75617"/>
            <a:ext cx="1378856" cy="18946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9BEC89-1A87-4AF9-BC12-616D3FCD76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87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ABDF75-9FD4-4FE0-A376-8E817A037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686"/>
            <a:ext cx="12192000" cy="81260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E18DF0-87E4-4118-AD47-5F47DDD349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313" y="-130628"/>
            <a:ext cx="1513784" cy="20801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2D7720-B28A-452D-B0A3-57B79345CB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76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1243CE-1656-4B40-BEC5-39544C90B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8971"/>
            <a:ext cx="12338304" cy="82235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9842DE-E2CB-4362-BBB6-910DFE60D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744" y="-97971"/>
            <a:ext cx="1483064" cy="20378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1103D5-E45B-4CFA-A76C-A250BE750E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235" y="5784230"/>
            <a:ext cx="7705360" cy="68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9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0</Words>
  <Application>Microsoft Office PowerPoint</Application>
  <PresentationFormat>Widescreen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4_Custom Design</vt:lpstr>
      <vt:lpstr>3_Custom Design</vt:lpstr>
      <vt:lpstr>2_Custom Design</vt:lpstr>
      <vt:lpstr>1_Custom Design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Jones</dc:creator>
  <cp:lastModifiedBy>Hayley Jones</cp:lastModifiedBy>
  <cp:revision>6</cp:revision>
  <dcterms:created xsi:type="dcterms:W3CDTF">2023-07-04T08:47:18Z</dcterms:created>
  <dcterms:modified xsi:type="dcterms:W3CDTF">2023-07-04T09:42:35Z</dcterms:modified>
</cp:coreProperties>
</file>