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867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8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5" name="Picture 11" descr="T:\MAKATON\Makaton\Graphics\Makaton Signs\Collection 1 2011\s\sister 000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465" y="3794457"/>
            <a:ext cx="1498600" cy="132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:\MAKATON\Makaton\Graphics\Makaton Signs\Collection 1 2011\h\home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2408" r="20550" b="2319"/>
          <a:stretch/>
        </p:blipFill>
        <p:spPr bwMode="auto">
          <a:xfrm>
            <a:off x="386737" y="2876639"/>
            <a:ext cx="1357780" cy="177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T:\MAKATON\Makaton\Graphics\Makaton Signs\Collection 1 2011\m\mother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302" y="4096119"/>
            <a:ext cx="1349702" cy="138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T:\MAKATON\Makaton\Graphics\Makaton Signs\Collection 1 2011\f\father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215" y="3138890"/>
            <a:ext cx="1381125" cy="114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T:\MAKATON\Makaton\Graphics\Makaton Signs\Collection 1 2011\b\brother 0001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" t="-1186" b="1186"/>
          <a:stretch/>
        </p:blipFill>
        <p:spPr bwMode="auto">
          <a:xfrm>
            <a:off x="5619915" y="4691481"/>
            <a:ext cx="1416091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5019E1-F29C-47D6-AD3F-25029329E9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32" y="784769"/>
            <a:ext cx="1241808" cy="13117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F2DAE9-3DE9-473D-A951-4409B40AEC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927" y="1814481"/>
            <a:ext cx="1349702" cy="1425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39FAF8A-0ABC-4636-A4A2-671CFEFFF7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586" y="650305"/>
            <a:ext cx="1366753" cy="144375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DC0D422-68F1-4FB3-A974-7F55AB966F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007" y="2005175"/>
            <a:ext cx="1312883" cy="138685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BA2ECCC-67C4-42D1-BC31-3E866AC324D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151" y="1276720"/>
            <a:ext cx="1452330" cy="153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40</cp:revision>
  <cp:lastPrinted>2013-04-22T07:44:44Z</cp:lastPrinted>
  <dcterms:created xsi:type="dcterms:W3CDTF">2013-01-09T14:58:20Z</dcterms:created>
  <dcterms:modified xsi:type="dcterms:W3CDTF">2024-04-15T20:12:53Z</dcterms:modified>
</cp:coreProperties>
</file>