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56" d="100"/>
          <a:sy n="56" d="100"/>
        </p:scale>
        <p:origin x="58" y="2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460432" y="6317678"/>
            <a:ext cx="61548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15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244408" y="3713322"/>
            <a:ext cx="360040" cy="53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T:\MAKATON\Makaton\Graphics\Makaton Signs\Collection 1 2011\n\name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47449"/>
            <a:ext cx="1990521" cy="199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T:\MAKATON\Makaton\Graphics\Makaton Signs\Collection 1 2011\c\come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924" y="4284146"/>
            <a:ext cx="1535247" cy="153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:\MAKATON\Makaton\Graphics\Makaton Signs\Collection 1 2011\g\go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535" y="2753587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T:\MAKATON\Makaton\Graphics\Makaton Signs\Collection 1 2011\d\different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665" y="3447331"/>
            <a:ext cx="2180430" cy="218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T:\MAKATON\Makaton\Graphics\Makaton Signs\Collection 1 2011\s\same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376" y="4398509"/>
            <a:ext cx="2195169" cy="219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EBA564-44F5-445C-ABFB-06896219F6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69" y="920936"/>
            <a:ext cx="1512927" cy="15012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2D4426-67BF-40B8-8C71-EEFB1A7365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10" y="1785096"/>
            <a:ext cx="1526497" cy="151475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681FF6B-1C6D-4231-9149-D022D8E9F4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313" y="681920"/>
            <a:ext cx="1547660" cy="15357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FB13D70-9C06-49AD-AC16-DAC1EA173C5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669" y="1969770"/>
            <a:ext cx="1576756" cy="156462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30F2940-C2FF-4CA9-B3C5-7D0F66E6EC7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832" y="1188101"/>
            <a:ext cx="1460042" cy="144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51</cp:revision>
  <cp:lastPrinted>2013-06-19T07:32:21Z</cp:lastPrinted>
  <dcterms:created xsi:type="dcterms:W3CDTF">2013-01-09T14:58:20Z</dcterms:created>
  <dcterms:modified xsi:type="dcterms:W3CDTF">2024-04-15T20:32:02Z</dcterms:modified>
</cp:coreProperties>
</file>