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72" y="2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460432" y="6317678"/>
            <a:ext cx="61548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14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244408" y="3713322"/>
            <a:ext cx="360040" cy="53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2" descr="T:\MAKATON\Makaton\Graphics\Makaton Signs\Collection 1 2011\m\morning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61" y="3060585"/>
            <a:ext cx="1885317" cy="188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T:\MAKATON\Makaton\Graphics\Makaton Signs\Collection 1 2011\a\afternoon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460" y="3763507"/>
            <a:ext cx="2072494" cy="2067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T:\MAKATON\Makaton\Graphics\Makaton Signs\Collection 1 2011\t\today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193" y="2605114"/>
            <a:ext cx="2340260" cy="234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T:\MAKATON\Makaton\Graphics\Makaton Signs\Collection 1 2011\t\tomorrow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96783"/>
            <a:ext cx="2262592" cy="226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:\MAKATON\Makaton\Graphics\Makaton Signs\Collection 1 2011\y\yesterday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650" y="3398307"/>
            <a:ext cx="2190933" cy="219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918B4E-37E3-4FFC-945D-A0A8328C8F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27" y="826425"/>
            <a:ext cx="1489227" cy="14777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5FEE30-B81E-43B3-B741-55BD258DB13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973" y="1761643"/>
            <a:ext cx="1367547" cy="13570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8D3FC4E-C206-4921-B851-B0D01BE376D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371" y="423088"/>
            <a:ext cx="1619500" cy="16070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03DAE2F-0B32-4A82-BA85-F7588769EE3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525" y="2075819"/>
            <a:ext cx="1463429" cy="145217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67578A8-79F4-4FB5-A1E1-12E09D9BA31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935" y="1109507"/>
            <a:ext cx="1463130" cy="145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50</cp:revision>
  <cp:lastPrinted>2013-06-19T07:32:21Z</cp:lastPrinted>
  <dcterms:created xsi:type="dcterms:W3CDTF">2013-01-09T14:58:20Z</dcterms:created>
  <dcterms:modified xsi:type="dcterms:W3CDTF">2024-04-15T20:29:17Z</dcterms:modified>
</cp:coreProperties>
</file>