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3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10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T:\MAKATON\Makaton\Graphics\Makaton Signs\Collection 1 2011\m\me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97" y="3125218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T:\MAKATON\Makaton\Graphics\Makaton Signs\Collection 1 2011\y\you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725" y="4103758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T:\MAKATON\Makaton\Graphics\Makaton Signs\Collection 1 2011\h\hello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575" y="2972617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T:\MAKATON\Makaton\Graphics\Makaton Signs\Collection 1 2011\g\goodbye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979" y="4287897"/>
            <a:ext cx="1731963" cy="173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r\ready meal 0001.wmf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55"/>
          <a:stretch/>
        </p:blipFill>
        <p:spPr bwMode="auto">
          <a:xfrm>
            <a:off x="7238627" y="3713321"/>
            <a:ext cx="1477947" cy="1256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33C86CA-BB83-4D93-A61E-04C28E9D16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32" y="1045304"/>
            <a:ext cx="1555954" cy="17713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D8E51F-AD88-4EBF-A79E-279A4C38BB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408" y="1896146"/>
            <a:ext cx="1512049" cy="17214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C99BB7A-59EB-41FF-A670-0B9C02FD45F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027" y="659721"/>
            <a:ext cx="1447760" cy="16482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136CAE1-2F0B-4D30-B213-2651E0D8591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764" y="2052089"/>
            <a:ext cx="1459190" cy="166123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47CC67F-034F-4E85-8C31-65247D677C5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519" y="1165072"/>
            <a:ext cx="1504742" cy="171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39</cp:revision>
  <cp:lastPrinted>2013-04-22T07:44:44Z</cp:lastPrinted>
  <dcterms:created xsi:type="dcterms:W3CDTF">2013-01-09T14:58:20Z</dcterms:created>
  <dcterms:modified xsi:type="dcterms:W3CDTF">2024-04-15T20:16:21Z</dcterms:modified>
</cp:coreProperties>
</file>