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867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3</a:t>
            </a:r>
          </a:p>
        </p:txBody>
      </p:sp>
      <p:pic>
        <p:nvPicPr>
          <p:cNvPr id="1026" name="Picture 2" descr="T:\MAKATON\Makaton\Graphics\Makaton Signs\Collection 1 2011\h\happy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24" y="2619197"/>
            <a:ext cx="2051732" cy="271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T:\MAKATON\Makaton\Graphics\Makaton Signs\Collection 1 2011\s\sad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310" y="4103759"/>
            <a:ext cx="1086664" cy="180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:\MAKATON\Makaton\Graphics\Makaton Signs\Collection 1 2011\d\dangerous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29"/>
          <a:stretch/>
        </p:blipFill>
        <p:spPr bwMode="auto">
          <a:xfrm>
            <a:off x="4067907" y="3068960"/>
            <a:ext cx="1363880" cy="139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T:\MAKATON\Makaton\Graphics\Makaton Signs\Collection 1 2011\w\wait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5" t="8765" r="21744" b="21303"/>
          <a:stretch/>
        </p:blipFill>
        <p:spPr bwMode="auto">
          <a:xfrm>
            <a:off x="5670390" y="4365102"/>
            <a:ext cx="1315142" cy="173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T:\MAKATON\Makaton\Graphics\Makaton Signs\Collection 1 2011\c\calm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5" t="6751" r="4852"/>
          <a:stretch/>
        </p:blipFill>
        <p:spPr bwMode="auto">
          <a:xfrm>
            <a:off x="7133532" y="3429000"/>
            <a:ext cx="1688137" cy="180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FDBD5C-FFDF-4094-AEA2-43A6F950D8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193" y="620688"/>
            <a:ext cx="1398787" cy="14581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33D184-02A2-40AF-AECF-E5279A8DC3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49" y="831511"/>
            <a:ext cx="1571429" cy="163809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2DA414D-0EBA-4DF6-A724-529B4A89508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582" y="1968143"/>
            <a:ext cx="1571429" cy="163809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B13C6B-86E2-45D2-B5DE-6F6C2211DB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769" y="2139951"/>
            <a:ext cx="1571429" cy="16380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ABDAEB-BD4B-4FF2-9EC3-977B976371C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802" y="1303570"/>
            <a:ext cx="1571429" cy="16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Jennifer Quibell</cp:lastModifiedBy>
  <cp:revision>19</cp:revision>
  <cp:lastPrinted>2013-03-15T15:46:41Z</cp:lastPrinted>
  <dcterms:created xsi:type="dcterms:W3CDTF">2013-01-09T14:58:20Z</dcterms:created>
  <dcterms:modified xsi:type="dcterms:W3CDTF">2024-04-10T15:43:31Z</dcterms:modified>
</cp:coreProperties>
</file>