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2" descr="T:\MAKATON\Makaton\Graphics\Makaton Signs\Collection 1 2011\n\now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95" y="2856708"/>
            <a:ext cx="2142809" cy="214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T:\MAKATON\Makaton\Graphics\Makaton Signs\Collection 1 2011\n\next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602" y="3907043"/>
            <a:ext cx="2043300" cy="20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66" t="26042" r="53551" b="48523"/>
          <a:stretch/>
        </p:blipFill>
        <p:spPr bwMode="auto">
          <a:xfrm>
            <a:off x="2401022" y="1904694"/>
            <a:ext cx="1343149" cy="1654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4" name="Picture 10" descr="T:\MAKATON\Makaton\Graphics\Makaton Signs\Collection 1 2011\c\choose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794" y="3619857"/>
            <a:ext cx="1316446" cy="13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T:\MAKATON\Makaton\Graphics\Makaton Signs\Collection 1 2011\s\sign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933" y="2998354"/>
            <a:ext cx="1864196" cy="1859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:\MAKATON\Makaton\Graphics\Makaton Signs\Collection 1 2011\w\work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53" y="4103759"/>
            <a:ext cx="2196244" cy="219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2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332A625-F544-4D9E-8333-0523C60FDF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670" y="1236292"/>
            <a:ext cx="1143626" cy="140062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EA9FC50-6B4B-48A0-A9A2-432BA8EF5BC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194" y="2109269"/>
            <a:ext cx="1255627" cy="153779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2DE8319-70A8-4609-B121-FF37634D0E4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561" y="555135"/>
            <a:ext cx="1148524" cy="140661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5697C97-CEC8-4693-9085-4314877F75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46" y="764704"/>
            <a:ext cx="1316645" cy="161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344444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Jennifer Quibell</cp:lastModifiedBy>
  <cp:revision>16</cp:revision>
  <cp:lastPrinted>2013-03-15T15:46:41Z</cp:lastPrinted>
  <dcterms:created xsi:type="dcterms:W3CDTF">2013-01-09T14:58:20Z</dcterms:created>
  <dcterms:modified xsi:type="dcterms:W3CDTF">2024-03-16T20:12:22Z</dcterms:modified>
</cp:coreProperties>
</file>