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867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10/04/2024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4</a:t>
            </a:r>
          </a:p>
        </p:txBody>
      </p:sp>
      <p:pic>
        <p:nvPicPr>
          <p:cNvPr id="2" name="Picture 2" descr="T:\MAKATON\Makaton\Graphics\Makaton Signs\Collection 1 2011\w\what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07461"/>
            <a:ext cx="2241202" cy="2241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T:\MAKATON\Makaton\Graphics\Makaton Signs\Collection 1 2011\w\when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458" y="3765648"/>
            <a:ext cx="2327863" cy="232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T:\MAKATON\Makaton\Graphics\Makaton Signs\Collection 1 2011\w\where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001" y="2343141"/>
            <a:ext cx="2586438" cy="258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T:\MAKATON\Makaton\Graphics\Makaton Signs\Collection 1 2011\w\who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849" y="4001817"/>
            <a:ext cx="2066223" cy="206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:\MAKATON\Makaton\Graphics\Makaton Signs\Collection 1 2011\w\which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234" y="3134967"/>
            <a:ext cx="2193129" cy="2193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455B709-3B9F-41F7-B406-F2F42DCA4E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55" y="1859097"/>
            <a:ext cx="1175177" cy="17565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3E784E8-ABCB-480A-8E79-91AD4E0E6E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10" y="622717"/>
            <a:ext cx="1105390" cy="16522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9259ADE-BD6B-46B8-8E32-528078CC49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435" y="2097096"/>
            <a:ext cx="1136255" cy="16984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7BDCA6-1CCA-4FBD-A34D-87F7566DF1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15" y="937908"/>
            <a:ext cx="1076190" cy="154285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83E020E-306E-458F-A801-2EE4227D9AB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326" y="1217426"/>
            <a:ext cx="1294559" cy="1855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Jennifer Quibell</cp:lastModifiedBy>
  <cp:revision>19</cp:revision>
  <cp:lastPrinted>2013-03-15T15:46:41Z</cp:lastPrinted>
  <dcterms:created xsi:type="dcterms:W3CDTF">2013-01-09T14:58:20Z</dcterms:created>
  <dcterms:modified xsi:type="dcterms:W3CDTF">2024-04-10T15:48:18Z</dcterms:modified>
</cp:coreProperties>
</file>