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26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12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T:\MAKATON\Makaton\Graphics\Makaton Signs\Collection 1 2011\g\good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54" y="2890257"/>
            <a:ext cx="2119671" cy="211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T:\MAKATON\Makaton\Graphics\Makaton Signs\Collection 1 2011\b\bad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758" y="3713322"/>
            <a:ext cx="2389966" cy="238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:\MAKATON\Makaton\Graphics\Makaton Signs\Collection 1 2011\b\begin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873" y="3027367"/>
            <a:ext cx="1982561" cy="198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T:\MAKATON\Makaton\Graphics\Makaton Signs\Collection 1 2011\f\finish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549" y="4247535"/>
            <a:ext cx="2038823" cy="203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s\safe person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3" r="45384"/>
          <a:stretch/>
        </p:blipFill>
        <p:spPr bwMode="auto">
          <a:xfrm>
            <a:off x="7247690" y="4007781"/>
            <a:ext cx="1459819" cy="141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051850" y="2482391"/>
            <a:ext cx="1240605" cy="368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(or begin)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7656" y="3765789"/>
            <a:ext cx="1240605" cy="368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(or finish)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258161-0C96-4D34-BC7B-3E04D816DC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3" y="808191"/>
            <a:ext cx="1480212" cy="16851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AC0F69-7CD9-43B4-AFDB-A3270E0756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689" y="1735153"/>
            <a:ext cx="1476184" cy="16805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ADB87B1-93A2-4270-BEB9-99FAE9776A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388" y="795295"/>
            <a:ext cx="1238095" cy="140952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54EFD88-23D9-4BE9-810F-BC68ACB782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079" y="1982500"/>
            <a:ext cx="1416403" cy="161252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B9C0A79-9D0A-4A16-9661-93365821CB6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813" y="1204399"/>
            <a:ext cx="1538252" cy="175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10</Words>
  <Application>Microsoft Office PowerPoint</Application>
  <PresentationFormat>On-screen Show (4:3)</PresentationFormat>
  <Paragraphs>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46</cp:revision>
  <cp:lastPrinted>2013-06-10T08:07:14Z</cp:lastPrinted>
  <dcterms:created xsi:type="dcterms:W3CDTF">2013-01-09T14:58:20Z</dcterms:created>
  <dcterms:modified xsi:type="dcterms:W3CDTF">2024-04-15T20:22:40Z</dcterms:modified>
</cp:coreProperties>
</file>