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867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07" tIns="45703" rIns="91407" bIns="4570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07" tIns="45703" rIns="91407" bIns="45703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7" tIns="45703" rIns="91407" bIns="457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07" tIns="45703" rIns="91407" bIns="4570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07" tIns="45703" rIns="91407" bIns="4570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07" tIns="45703" rIns="91407" bIns="45703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773481" y="6317678"/>
            <a:ext cx="30243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9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T:\MAKATON\Makaton\Graphics\Makaton Signs\Collection 1 2011\s\school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0" t="13593" r="12808" b="17643"/>
          <a:stretch/>
        </p:blipFill>
        <p:spPr bwMode="auto">
          <a:xfrm>
            <a:off x="552527" y="3365157"/>
            <a:ext cx="1390159" cy="149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T:\MAKATON\Makaton\Graphics\Makaton Signs\Collection 1 2011\c\classroom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270" y="4485550"/>
            <a:ext cx="1446918" cy="124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T:\MAKATON\Makaton\Graphics\Makaton Signs\Collection 1 2011\c\chair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441" y="2939018"/>
            <a:ext cx="1225764" cy="151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T:\MAKATON\Makaton\Graphics\Makaton Signs\Collection 1 2011\t\table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027" y="4142260"/>
            <a:ext cx="1398726" cy="119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T:\MAKATON\Makaton\Graphics\Makaton Signs\Collection 1 2011\p\play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5" t="12493" r="6323" b="13261"/>
          <a:stretch/>
        </p:blipFill>
        <p:spPr bwMode="auto">
          <a:xfrm>
            <a:off x="7285193" y="3439980"/>
            <a:ext cx="1069827" cy="93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T:\MAKATON\Makaton\Graphics\Makaton Signs\Collection 1 2011\t\time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690" y="3094574"/>
            <a:ext cx="690811" cy="690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A6235E-390F-49CC-B884-C2EEE0D8C36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52" y="1175035"/>
            <a:ext cx="1390476" cy="163809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5A9FB8A-2768-4710-87AF-DC4C8C63935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717" y="1929581"/>
            <a:ext cx="1390476" cy="163809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DD48B65-9AA4-4980-863E-D35BD9ABCA1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085" y="742626"/>
            <a:ext cx="1390476" cy="16380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5A17B02-095F-4951-B08F-547A6C2FCB3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69" y="2056657"/>
            <a:ext cx="1390476" cy="163809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7E86073-36AF-4179-8C5A-3F27276DB29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9114" y="1318873"/>
            <a:ext cx="1390476" cy="16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40</cp:revision>
  <cp:lastPrinted>2023-11-06T11:48:26Z</cp:lastPrinted>
  <dcterms:created xsi:type="dcterms:W3CDTF">2013-01-09T14:58:20Z</dcterms:created>
  <dcterms:modified xsi:type="dcterms:W3CDTF">2024-04-15T20:13:09Z</dcterms:modified>
</cp:coreProperties>
</file>