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867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7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T:\MAKATON\Makaton\Graphics\Makaton Signs\Collection 1 2011\s\sit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58" y="3237777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T:\MAKATON\Makaton\Graphics\Makaton Signs\Collection 1 2011\w\walk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521" y="4193601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:\MAKATON\Makaton\Graphics\Makaton Signs\Collection 1 2011\p\please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341" y="2951241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T:\MAKATON\Makaton\Graphics\Makaton Signs\Collection 1 2011\t\thank you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15" y="4343927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T:\MAKATON\Makaton\Graphics\Makaton Signs\Collection 1 2011\s\stand up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425" y="3669080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61D58B-CA19-49EE-ADBE-C552AB501A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02" y="1037506"/>
            <a:ext cx="1361905" cy="207619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14DC4B-586A-4B4A-9F29-8A2B713307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100" y="1840069"/>
            <a:ext cx="1361905" cy="207619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F75536D-FFAA-43C1-9002-B0E45661575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532" y="639858"/>
            <a:ext cx="1371429" cy="20761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AEC428-08BF-4DFD-827F-C29B17525F9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035" y="2094956"/>
            <a:ext cx="1456335" cy="13866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5225FDE-F874-4C66-806E-4CDF0E38A92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244" y="1192733"/>
            <a:ext cx="1570672" cy="149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29</cp:revision>
  <cp:lastPrinted>2013-04-22T07:44:44Z</cp:lastPrinted>
  <dcterms:created xsi:type="dcterms:W3CDTF">2013-01-09T14:58:20Z</dcterms:created>
  <dcterms:modified xsi:type="dcterms:W3CDTF">2024-04-15T20:12:36Z</dcterms:modified>
</cp:coreProperties>
</file>