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3529" autoAdjust="0"/>
  </p:normalViewPr>
  <p:slideViewPr>
    <p:cSldViewPr>
      <p:cViewPr varScale="1">
        <p:scale>
          <a:sx n="49" d="100"/>
          <a:sy n="49" d="100"/>
        </p:scale>
        <p:origin x="182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41308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460432" y="6317678"/>
            <a:ext cx="61548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17</a:t>
            </a:r>
          </a:p>
        </p:txBody>
      </p:sp>
      <p:sp>
        <p:nvSpPr>
          <p:cNvPr id="9" name="Freeform 8"/>
          <p:cNvSpPr/>
          <p:nvPr/>
        </p:nvSpPr>
        <p:spPr>
          <a:xfrm>
            <a:off x="1546144" y="3193961"/>
            <a:ext cx="474712" cy="748749"/>
          </a:xfrm>
          <a:custGeom>
            <a:avLst/>
            <a:gdLst>
              <a:gd name="connsiteX0" fmla="*/ 37957 w 474712"/>
              <a:gd name="connsiteY0" fmla="*/ 77273 h 748749"/>
              <a:gd name="connsiteX1" fmla="*/ 450081 w 474712"/>
              <a:gd name="connsiteY1" fmla="*/ 115909 h 748749"/>
              <a:gd name="connsiteX2" fmla="*/ 385687 w 474712"/>
              <a:gd name="connsiteY2" fmla="*/ 695459 h 748749"/>
              <a:gd name="connsiteX3" fmla="*/ 37957 w 474712"/>
              <a:gd name="connsiteY3" fmla="*/ 643943 h 748749"/>
              <a:gd name="connsiteX4" fmla="*/ 25079 w 474712"/>
              <a:gd name="connsiteY4" fmla="*/ 0 h 748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712" h="748749">
                <a:moveTo>
                  <a:pt x="37957" y="77273"/>
                </a:moveTo>
                <a:cubicBezTo>
                  <a:pt x="215041" y="45075"/>
                  <a:pt x="392126" y="12878"/>
                  <a:pt x="450081" y="115909"/>
                </a:cubicBezTo>
                <a:cubicBezTo>
                  <a:pt x="508036" y="218940"/>
                  <a:pt x="454374" y="607453"/>
                  <a:pt x="385687" y="695459"/>
                </a:cubicBezTo>
                <a:cubicBezTo>
                  <a:pt x="317000" y="783465"/>
                  <a:pt x="98058" y="759853"/>
                  <a:pt x="37957" y="643943"/>
                </a:cubicBezTo>
                <a:cubicBezTo>
                  <a:pt x="-22144" y="528033"/>
                  <a:pt x="1467" y="264016"/>
                  <a:pt x="25079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reeform 15"/>
          <p:cNvSpPr/>
          <p:nvPr/>
        </p:nvSpPr>
        <p:spPr>
          <a:xfrm>
            <a:off x="6504882" y="4261180"/>
            <a:ext cx="566072" cy="860603"/>
          </a:xfrm>
          <a:custGeom>
            <a:avLst/>
            <a:gdLst>
              <a:gd name="connsiteX0" fmla="*/ 63343 w 566072"/>
              <a:gd name="connsiteY0" fmla="*/ 104758 h 860603"/>
              <a:gd name="connsiteX1" fmla="*/ 50464 w 566072"/>
              <a:gd name="connsiteY1" fmla="*/ 774459 h 860603"/>
              <a:gd name="connsiteX2" fmla="*/ 526983 w 566072"/>
              <a:gd name="connsiteY2" fmla="*/ 774459 h 860603"/>
              <a:gd name="connsiteX3" fmla="*/ 488346 w 566072"/>
              <a:gd name="connsiteY3" fmla="*/ 66121 h 860603"/>
              <a:gd name="connsiteX4" fmla="*/ 63343 w 566072"/>
              <a:gd name="connsiteY4" fmla="*/ 104758 h 860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72" h="860603">
                <a:moveTo>
                  <a:pt x="63343" y="104758"/>
                </a:moveTo>
                <a:cubicBezTo>
                  <a:pt x="-9637" y="222814"/>
                  <a:pt x="-26809" y="662842"/>
                  <a:pt x="50464" y="774459"/>
                </a:cubicBezTo>
                <a:cubicBezTo>
                  <a:pt x="127737" y="886076"/>
                  <a:pt x="454003" y="892515"/>
                  <a:pt x="526983" y="774459"/>
                </a:cubicBezTo>
                <a:cubicBezTo>
                  <a:pt x="599963" y="656403"/>
                  <a:pt x="561326" y="171298"/>
                  <a:pt x="488346" y="66121"/>
                </a:cubicBezTo>
                <a:cubicBezTo>
                  <a:pt x="415366" y="-39056"/>
                  <a:pt x="136323" y="-13298"/>
                  <a:pt x="63343" y="1047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3254731" y="4287897"/>
            <a:ext cx="383872" cy="395307"/>
          </a:xfrm>
          <a:custGeom>
            <a:avLst/>
            <a:gdLst>
              <a:gd name="connsiteX0" fmla="*/ 16503 w 383872"/>
              <a:gd name="connsiteY0" fmla="*/ 13647 h 395307"/>
              <a:gd name="connsiteX1" fmla="*/ 364232 w 383872"/>
              <a:gd name="connsiteY1" fmla="*/ 90920 h 395307"/>
              <a:gd name="connsiteX2" fmla="*/ 312717 w 383872"/>
              <a:gd name="connsiteY2" fmla="*/ 374255 h 395307"/>
              <a:gd name="connsiteX3" fmla="*/ 80897 w 383872"/>
              <a:gd name="connsiteY3" fmla="*/ 335618 h 395307"/>
              <a:gd name="connsiteX4" fmla="*/ 16503 w 383872"/>
              <a:gd name="connsiteY4" fmla="*/ 13647 h 395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872" h="395307">
                <a:moveTo>
                  <a:pt x="16503" y="13647"/>
                </a:moveTo>
                <a:cubicBezTo>
                  <a:pt x="63725" y="-27136"/>
                  <a:pt x="314863" y="30819"/>
                  <a:pt x="364232" y="90920"/>
                </a:cubicBezTo>
                <a:cubicBezTo>
                  <a:pt x="413601" y="151021"/>
                  <a:pt x="359939" y="333472"/>
                  <a:pt x="312717" y="374255"/>
                </a:cubicBezTo>
                <a:cubicBezTo>
                  <a:pt x="265495" y="415038"/>
                  <a:pt x="128120" y="393573"/>
                  <a:pt x="80897" y="335618"/>
                </a:cubicBezTo>
                <a:cubicBezTo>
                  <a:pt x="33675" y="277663"/>
                  <a:pt x="-30719" y="54430"/>
                  <a:pt x="16503" y="136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 21"/>
          <p:cNvSpPr/>
          <p:nvPr/>
        </p:nvSpPr>
        <p:spPr>
          <a:xfrm>
            <a:off x="1691378" y="3398307"/>
            <a:ext cx="304760" cy="592893"/>
          </a:xfrm>
          <a:custGeom>
            <a:avLst/>
            <a:gdLst>
              <a:gd name="connsiteX0" fmla="*/ 755852 w 1026524"/>
              <a:gd name="connsiteY0" fmla="*/ 80394 h 592893"/>
              <a:gd name="connsiteX1" fmla="*/ 1026308 w 1026524"/>
              <a:gd name="connsiteY1" fmla="*/ 376608 h 592893"/>
              <a:gd name="connsiteX2" fmla="*/ 717215 w 1026524"/>
              <a:gd name="connsiteY2" fmla="*/ 582670 h 592893"/>
              <a:gd name="connsiteX3" fmla="*/ 60393 w 1026524"/>
              <a:gd name="connsiteY3" fmla="*/ 505396 h 592893"/>
              <a:gd name="connsiteX4" fmla="*/ 73272 w 1026524"/>
              <a:gd name="connsiteY4" fmla="*/ 28878 h 592893"/>
              <a:gd name="connsiteX5" fmla="*/ 446759 w 1026524"/>
              <a:gd name="connsiteY5" fmla="*/ 54636 h 592893"/>
              <a:gd name="connsiteX6" fmla="*/ 807368 w 1026524"/>
              <a:gd name="connsiteY6" fmla="*/ 67515 h 592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6524" h="592893">
                <a:moveTo>
                  <a:pt x="755852" y="80394"/>
                </a:moveTo>
                <a:cubicBezTo>
                  <a:pt x="894299" y="186644"/>
                  <a:pt x="1032747" y="292895"/>
                  <a:pt x="1026308" y="376608"/>
                </a:cubicBezTo>
                <a:cubicBezTo>
                  <a:pt x="1019869" y="460321"/>
                  <a:pt x="878201" y="561205"/>
                  <a:pt x="717215" y="582670"/>
                </a:cubicBezTo>
                <a:cubicBezTo>
                  <a:pt x="556229" y="604135"/>
                  <a:pt x="167717" y="597695"/>
                  <a:pt x="60393" y="505396"/>
                </a:cubicBezTo>
                <a:cubicBezTo>
                  <a:pt x="-46931" y="413097"/>
                  <a:pt x="8878" y="104005"/>
                  <a:pt x="73272" y="28878"/>
                </a:cubicBezTo>
                <a:cubicBezTo>
                  <a:pt x="137666" y="-46249"/>
                  <a:pt x="324410" y="48197"/>
                  <a:pt x="446759" y="54636"/>
                </a:cubicBezTo>
                <a:cubicBezTo>
                  <a:pt x="569108" y="61075"/>
                  <a:pt x="688238" y="64295"/>
                  <a:pt x="807368" y="6751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1659536" y="3392025"/>
            <a:ext cx="309804" cy="642593"/>
          </a:xfrm>
          <a:custGeom>
            <a:avLst/>
            <a:gdLst>
              <a:gd name="connsiteX0" fmla="*/ 27891 w 495041"/>
              <a:gd name="connsiteY0" fmla="*/ 64395 h 642593"/>
              <a:gd name="connsiteX1" fmla="*/ 478651 w 495041"/>
              <a:gd name="connsiteY1" fmla="*/ 154547 h 642593"/>
              <a:gd name="connsiteX2" fmla="*/ 362741 w 495041"/>
              <a:gd name="connsiteY2" fmla="*/ 592428 h 642593"/>
              <a:gd name="connsiteX3" fmla="*/ 40769 w 495041"/>
              <a:gd name="connsiteY3" fmla="*/ 566671 h 642593"/>
              <a:gd name="connsiteX4" fmla="*/ 15012 w 495041"/>
              <a:gd name="connsiteY4" fmla="*/ 0 h 642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041" h="642593">
                <a:moveTo>
                  <a:pt x="27891" y="64395"/>
                </a:moveTo>
                <a:cubicBezTo>
                  <a:pt x="225367" y="65468"/>
                  <a:pt x="422843" y="66541"/>
                  <a:pt x="478651" y="154547"/>
                </a:cubicBezTo>
                <a:cubicBezTo>
                  <a:pt x="534459" y="242553"/>
                  <a:pt x="435721" y="523741"/>
                  <a:pt x="362741" y="592428"/>
                </a:cubicBezTo>
                <a:cubicBezTo>
                  <a:pt x="289761" y="661115"/>
                  <a:pt x="98724" y="665409"/>
                  <a:pt x="40769" y="566671"/>
                </a:cubicBezTo>
                <a:cubicBezTo>
                  <a:pt x="-17186" y="467933"/>
                  <a:pt x="-1087" y="233966"/>
                  <a:pt x="15012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244408" y="3713322"/>
            <a:ext cx="360040" cy="534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244395" y="4926529"/>
            <a:ext cx="729679" cy="2361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728754" y="5172892"/>
            <a:ext cx="563326" cy="1740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9" name="Picture 15" descr="T:\MAKATON\Makaton\Graphics\Makaton Signs\Collection 1 2011\e\excited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45" y="3579195"/>
            <a:ext cx="1299893" cy="1173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T:\MAKATON\Makaton\Graphics\Makaton Signs\Collection 1 2011\w\worried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897" y="4034618"/>
            <a:ext cx="1731963" cy="173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T:\MAKATON\Makaton\Graphics\Makaton Signs\Collection 1 2011\f\frighten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29" y="3542181"/>
            <a:ext cx="1420401" cy="803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T:\MAKATON\Makaton\Graphics\Makaton Signs\Collection 1 2011\w\why.wmf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025" r="33797"/>
          <a:stretch/>
        </p:blipFill>
        <p:spPr bwMode="auto">
          <a:xfrm>
            <a:off x="5825034" y="4384489"/>
            <a:ext cx="1149040" cy="1475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T:\MAKATON\Makaton\Graphics\Makaton Signs\Collection 1 2011\h\how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954" y="3679093"/>
            <a:ext cx="1731963" cy="173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4006555" y="2612977"/>
            <a:ext cx="13919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(or frightened)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38D647-CF33-4288-AB3C-CD39746EA51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27" y="833692"/>
            <a:ext cx="1540528" cy="15286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306182-8662-4884-BD13-4D528BCA0B9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143" y="1783202"/>
            <a:ext cx="1512927" cy="15012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C47BEA2-A505-4089-9C97-D1C30834A6F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961" y="590232"/>
            <a:ext cx="1486848" cy="147541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1D2C137-24C3-4BFD-A471-33FC9317BB0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678" y="1965390"/>
            <a:ext cx="1532245" cy="152045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2232415-9CE6-4A86-A83D-CC06460073B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425" y="1157859"/>
            <a:ext cx="1731963" cy="171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336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6</Words>
  <Application>Microsoft Office PowerPoint</Application>
  <PresentationFormat>On-screen Show (4:3)</PresentationFormat>
  <Paragraphs>3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 Quibell</cp:lastModifiedBy>
  <cp:revision>56</cp:revision>
  <cp:lastPrinted>2013-06-19T07:32:21Z</cp:lastPrinted>
  <dcterms:created xsi:type="dcterms:W3CDTF">2013-01-09T14:58:20Z</dcterms:created>
  <dcterms:modified xsi:type="dcterms:W3CDTF">2024-04-15T20:38:20Z</dcterms:modified>
</cp:coreProperties>
</file>