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9" r:id="rId2"/>
    <p:sldId id="258" r:id="rId3"/>
  </p:sldIdLst>
  <p:sldSz cx="9144000" cy="6858000" type="screen4x3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54" d="100"/>
          <a:sy n="54" d="100"/>
        </p:scale>
        <p:origin x="130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342" y="0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20D725-7215-4EA5-97A9-FF2E78571CF6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4113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16661"/>
            <a:ext cx="5439410" cy="4468416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1599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342" y="9431599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972A83-E619-4EA7-A680-702C617377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12856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972A83-E619-4EA7-A680-702C617377C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1805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33654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  <p:sp>
        <p:nvSpPr>
          <p:cNvPr id="7" name="Rounded Rectangle 6"/>
          <p:cNvSpPr/>
          <p:nvPr userDrawn="1"/>
        </p:nvSpPr>
        <p:spPr>
          <a:xfrm>
            <a:off x="179512" y="188640"/>
            <a:ext cx="8712968" cy="6480720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535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95364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72988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49758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6955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53247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78247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96839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41963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0920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0292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wmf"/><Relationship Id="rId7" Type="http://schemas.openxmlformats.org/officeDocument/2006/relationships/image" Target="../media/image7.pn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g"/><Relationship Id="rId11" Type="http://schemas.openxmlformats.org/officeDocument/2006/relationships/image" Target="../media/image11.png"/><Relationship Id="rId5" Type="http://schemas.openxmlformats.org/officeDocument/2006/relationships/image" Target="../media/image5.wmf"/><Relationship Id="rId10" Type="http://schemas.openxmlformats.org/officeDocument/2006/relationships/image" Target="../media/image10.png"/><Relationship Id="rId4" Type="http://schemas.openxmlformats.org/officeDocument/2006/relationships/image" Target="../media/image4.wmf"/><Relationship Id="rId9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C2C2147-7A4F-4155-A578-CDF0567848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700808"/>
            <a:ext cx="7460657" cy="3690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9641308"/>
      </p:ext>
    </p:extLst>
  </p:cSld>
  <p:clrMapOvr>
    <a:masterClrMapping/>
  </p:clrMapOvr>
  <p:transition spd="slow">
    <p:pull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7221138" y="1103606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2231244" y="1710799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5571498" y="1907515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3918860" y="404664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552527" y="681920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8460432" y="6317678"/>
            <a:ext cx="615481" cy="4218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b="1">
                <a:solidFill>
                  <a:schemeClr val="tx1"/>
                </a:solidFill>
                <a:latin typeface="SassoonPrimaryInfant" pitchFamily="2" charset="0"/>
              </a:rPr>
              <a:t>11</a:t>
            </a:r>
            <a:endParaRPr lang="en-GB" sz="2800" b="1" dirty="0">
              <a:solidFill>
                <a:schemeClr val="tx1"/>
              </a:solidFill>
              <a:latin typeface="SassoonPrimaryInfant" pitchFamily="2" charset="0"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1546144" y="3193961"/>
            <a:ext cx="474712" cy="748749"/>
          </a:xfrm>
          <a:custGeom>
            <a:avLst/>
            <a:gdLst>
              <a:gd name="connsiteX0" fmla="*/ 37957 w 474712"/>
              <a:gd name="connsiteY0" fmla="*/ 77273 h 748749"/>
              <a:gd name="connsiteX1" fmla="*/ 450081 w 474712"/>
              <a:gd name="connsiteY1" fmla="*/ 115909 h 748749"/>
              <a:gd name="connsiteX2" fmla="*/ 385687 w 474712"/>
              <a:gd name="connsiteY2" fmla="*/ 695459 h 748749"/>
              <a:gd name="connsiteX3" fmla="*/ 37957 w 474712"/>
              <a:gd name="connsiteY3" fmla="*/ 643943 h 748749"/>
              <a:gd name="connsiteX4" fmla="*/ 25079 w 474712"/>
              <a:gd name="connsiteY4" fmla="*/ 0 h 7487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74712" h="748749">
                <a:moveTo>
                  <a:pt x="37957" y="77273"/>
                </a:moveTo>
                <a:cubicBezTo>
                  <a:pt x="215041" y="45075"/>
                  <a:pt x="392126" y="12878"/>
                  <a:pt x="450081" y="115909"/>
                </a:cubicBezTo>
                <a:cubicBezTo>
                  <a:pt x="508036" y="218940"/>
                  <a:pt x="454374" y="607453"/>
                  <a:pt x="385687" y="695459"/>
                </a:cubicBezTo>
                <a:cubicBezTo>
                  <a:pt x="317000" y="783465"/>
                  <a:pt x="98058" y="759853"/>
                  <a:pt x="37957" y="643943"/>
                </a:cubicBezTo>
                <a:cubicBezTo>
                  <a:pt x="-22144" y="528033"/>
                  <a:pt x="1467" y="264016"/>
                  <a:pt x="25079" y="0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Freeform 15"/>
          <p:cNvSpPr/>
          <p:nvPr/>
        </p:nvSpPr>
        <p:spPr>
          <a:xfrm>
            <a:off x="6504882" y="4261180"/>
            <a:ext cx="566072" cy="860603"/>
          </a:xfrm>
          <a:custGeom>
            <a:avLst/>
            <a:gdLst>
              <a:gd name="connsiteX0" fmla="*/ 63343 w 566072"/>
              <a:gd name="connsiteY0" fmla="*/ 104758 h 860603"/>
              <a:gd name="connsiteX1" fmla="*/ 50464 w 566072"/>
              <a:gd name="connsiteY1" fmla="*/ 774459 h 860603"/>
              <a:gd name="connsiteX2" fmla="*/ 526983 w 566072"/>
              <a:gd name="connsiteY2" fmla="*/ 774459 h 860603"/>
              <a:gd name="connsiteX3" fmla="*/ 488346 w 566072"/>
              <a:gd name="connsiteY3" fmla="*/ 66121 h 860603"/>
              <a:gd name="connsiteX4" fmla="*/ 63343 w 566072"/>
              <a:gd name="connsiteY4" fmla="*/ 104758 h 8606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66072" h="860603">
                <a:moveTo>
                  <a:pt x="63343" y="104758"/>
                </a:moveTo>
                <a:cubicBezTo>
                  <a:pt x="-9637" y="222814"/>
                  <a:pt x="-26809" y="662842"/>
                  <a:pt x="50464" y="774459"/>
                </a:cubicBezTo>
                <a:cubicBezTo>
                  <a:pt x="127737" y="886076"/>
                  <a:pt x="454003" y="892515"/>
                  <a:pt x="526983" y="774459"/>
                </a:cubicBezTo>
                <a:cubicBezTo>
                  <a:pt x="599963" y="656403"/>
                  <a:pt x="561326" y="171298"/>
                  <a:pt x="488346" y="66121"/>
                </a:cubicBezTo>
                <a:cubicBezTo>
                  <a:pt x="415366" y="-39056"/>
                  <a:pt x="136323" y="-13298"/>
                  <a:pt x="63343" y="10475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Freeform 18"/>
          <p:cNvSpPr/>
          <p:nvPr/>
        </p:nvSpPr>
        <p:spPr>
          <a:xfrm>
            <a:off x="3254731" y="4287897"/>
            <a:ext cx="383872" cy="395307"/>
          </a:xfrm>
          <a:custGeom>
            <a:avLst/>
            <a:gdLst>
              <a:gd name="connsiteX0" fmla="*/ 16503 w 383872"/>
              <a:gd name="connsiteY0" fmla="*/ 13647 h 395307"/>
              <a:gd name="connsiteX1" fmla="*/ 364232 w 383872"/>
              <a:gd name="connsiteY1" fmla="*/ 90920 h 395307"/>
              <a:gd name="connsiteX2" fmla="*/ 312717 w 383872"/>
              <a:gd name="connsiteY2" fmla="*/ 374255 h 395307"/>
              <a:gd name="connsiteX3" fmla="*/ 80897 w 383872"/>
              <a:gd name="connsiteY3" fmla="*/ 335618 h 395307"/>
              <a:gd name="connsiteX4" fmla="*/ 16503 w 383872"/>
              <a:gd name="connsiteY4" fmla="*/ 13647 h 3953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3872" h="395307">
                <a:moveTo>
                  <a:pt x="16503" y="13647"/>
                </a:moveTo>
                <a:cubicBezTo>
                  <a:pt x="63725" y="-27136"/>
                  <a:pt x="314863" y="30819"/>
                  <a:pt x="364232" y="90920"/>
                </a:cubicBezTo>
                <a:cubicBezTo>
                  <a:pt x="413601" y="151021"/>
                  <a:pt x="359939" y="333472"/>
                  <a:pt x="312717" y="374255"/>
                </a:cubicBezTo>
                <a:cubicBezTo>
                  <a:pt x="265495" y="415038"/>
                  <a:pt x="128120" y="393573"/>
                  <a:pt x="80897" y="335618"/>
                </a:cubicBezTo>
                <a:cubicBezTo>
                  <a:pt x="33675" y="277663"/>
                  <a:pt x="-30719" y="54430"/>
                  <a:pt x="16503" y="1364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Freeform 21"/>
          <p:cNvSpPr/>
          <p:nvPr/>
        </p:nvSpPr>
        <p:spPr>
          <a:xfrm>
            <a:off x="1691378" y="3398307"/>
            <a:ext cx="304760" cy="592893"/>
          </a:xfrm>
          <a:custGeom>
            <a:avLst/>
            <a:gdLst>
              <a:gd name="connsiteX0" fmla="*/ 755852 w 1026524"/>
              <a:gd name="connsiteY0" fmla="*/ 80394 h 592893"/>
              <a:gd name="connsiteX1" fmla="*/ 1026308 w 1026524"/>
              <a:gd name="connsiteY1" fmla="*/ 376608 h 592893"/>
              <a:gd name="connsiteX2" fmla="*/ 717215 w 1026524"/>
              <a:gd name="connsiteY2" fmla="*/ 582670 h 592893"/>
              <a:gd name="connsiteX3" fmla="*/ 60393 w 1026524"/>
              <a:gd name="connsiteY3" fmla="*/ 505396 h 592893"/>
              <a:gd name="connsiteX4" fmla="*/ 73272 w 1026524"/>
              <a:gd name="connsiteY4" fmla="*/ 28878 h 592893"/>
              <a:gd name="connsiteX5" fmla="*/ 446759 w 1026524"/>
              <a:gd name="connsiteY5" fmla="*/ 54636 h 592893"/>
              <a:gd name="connsiteX6" fmla="*/ 807368 w 1026524"/>
              <a:gd name="connsiteY6" fmla="*/ 67515 h 5928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26524" h="592893">
                <a:moveTo>
                  <a:pt x="755852" y="80394"/>
                </a:moveTo>
                <a:cubicBezTo>
                  <a:pt x="894299" y="186644"/>
                  <a:pt x="1032747" y="292895"/>
                  <a:pt x="1026308" y="376608"/>
                </a:cubicBezTo>
                <a:cubicBezTo>
                  <a:pt x="1019869" y="460321"/>
                  <a:pt x="878201" y="561205"/>
                  <a:pt x="717215" y="582670"/>
                </a:cubicBezTo>
                <a:cubicBezTo>
                  <a:pt x="556229" y="604135"/>
                  <a:pt x="167717" y="597695"/>
                  <a:pt x="60393" y="505396"/>
                </a:cubicBezTo>
                <a:cubicBezTo>
                  <a:pt x="-46931" y="413097"/>
                  <a:pt x="8878" y="104005"/>
                  <a:pt x="73272" y="28878"/>
                </a:cubicBezTo>
                <a:cubicBezTo>
                  <a:pt x="137666" y="-46249"/>
                  <a:pt x="324410" y="48197"/>
                  <a:pt x="446759" y="54636"/>
                </a:cubicBezTo>
                <a:cubicBezTo>
                  <a:pt x="569108" y="61075"/>
                  <a:pt x="688238" y="64295"/>
                  <a:pt x="807368" y="67515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Freeform 22"/>
          <p:cNvSpPr/>
          <p:nvPr/>
        </p:nvSpPr>
        <p:spPr>
          <a:xfrm>
            <a:off x="1659536" y="3392025"/>
            <a:ext cx="309804" cy="642593"/>
          </a:xfrm>
          <a:custGeom>
            <a:avLst/>
            <a:gdLst>
              <a:gd name="connsiteX0" fmla="*/ 27891 w 495041"/>
              <a:gd name="connsiteY0" fmla="*/ 64395 h 642593"/>
              <a:gd name="connsiteX1" fmla="*/ 478651 w 495041"/>
              <a:gd name="connsiteY1" fmla="*/ 154547 h 642593"/>
              <a:gd name="connsiteX2" fmla="*/ 362741 w 495041"/>
              <a:gd name="connsiteY2" fmla="*/ 592428 h 642593"/>
              <a:gd name="connsiteX3" fmla="*/ 40769 w 495041"/>
              <a:gd name="connsiteY3" fmla="*/ 566671 h 642593"/>
              <a:gd name="connsiteX4" fmla="*/ 15012 w 495041"/>
              <a:gd name="connsiteY4" fmla="*/ 0 h 6425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5041" h="642593">
                <a:moveTo>
                  <a:pt x="27891" y="64395"/>
                </a:moveTo>
                <a:cubicBezTo>
                  <a:pt x="225367" y="65468"/>
                  <a:pt x="422843" y="66541"/>
                  <a:pt x="478651" y="154547"/>
                </a:cubicBezTo>
                <a:cubicBezTo>
                  <a:pt x="534459" y="242553"/>
                  <a:pt x="435721" y="523741"/>
                  <a:pt x="362741" y="592428"/>
                </a:cubicBezTo>
                <a:cubicBezTo>
                  <a:pt x="289761" y="661115"/>
                  <a:pt x="98724" y="665409"/>
                  <a:pt x="40769" y="566671"/>
                </a:cubicBezTo>
                <a:cubicBezTo>
                  <a:pt x="-17186" y="467933"/>
                  <a:pt x="-1087" y="233966"/>
                  <a:pt x="15012" y="0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33" name="Picture 9" descr="T:\MAKATON\Makaton\Graphics\Makaton Signs\Collection 1 2011\c\coat 0001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8228" y="4289670"/>
            <a:ext cx="1378957" cy="1299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0" descr="T:\MAKATON\Makaton\Graphics\Makaton Signs\Collection 1 2011\b\bag.wmf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20" r="25083"/>
          <a:stretch/>
        </p:blipFill>
        <p:spPr bwMode="auto">
          <a:xfrm>
            <a:off x="4106569" y="2788211"/>
            <a:ext cx="1008000" cy="1781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1" descr="T:\MAKATON\Makaton\Graphics\Makaton Signs\Collection 1 2011\j\jumper_s.wmf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425"/>
          <a:stretch/>
        </p:blipFill>
        <p:spPr bwMode="auto">
          <a:xfrm>
            <a:off x="5552698" y="4678727"/>
            <a:ext cx="1518256" cy="991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2" descr="T:\MAKATON\Makaton\Graphics\Makaton Signs\Collection 1 2011\s\shoe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9235" y="3638184"/>
            <a:ext cx="1359075" cy="1341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3F74D25-1915-4595-8152-AAFECDA7515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626" y="3032430"/>
            <a:ext cx="1080000" cy="132464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7DE64DD-583D-41E1-8406-D46B7C27008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259" y="764265"/>
            <a:ext cx="1417879" cy="161420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71D3521-AF6F-4CB9-89BC-2F4B7E16682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3163" y="1795028"/>
            <a:ext cx="1462986" cy="166555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551CEA0-D552-4D20-9F05-0E94535A349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8787" y="530045"/>
            <a:ext cx="1393000" cy="158587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F067AC8-C3A5-46F7-BED0-8E135B61748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7359" y="2051058"/>
            <a:ext cx="1503595" cy="1711786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FEA043F5-A754-4F29-8F17-EEA2B977FA4B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0905" y="1171968"/>
            <a:ext cx="1463160" cy="1665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6803363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339</TotalTime>
  <Words>2</Words>
  <Application>Microsoft Office PowerPoint</Application>
  <PresentationFormat>On-screen Show (4:3)</PresentationFormat>
  <Paragraphs>2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SassoonPrimaryInfant</vt:lpstr>
      <vt:lpstr>Office Theme</vt:lpstr>
      <vt:lpstr>PowerPoint Presentation</vt:lpstr>
      <vt:lpstr>PowerPoint Presentation</vt:lpstr>
    </vt:vector>
  </TitlesOfParts>
  <Company>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Liane Crosby</dc:creator>
  <cp:lastModifiedBy>J Quibell</cp:lastModifiedBy>
  <cp:revision>42</cp:revision>
  <cp:lastPrinted>2013-04-22T07:44:44Z</cp:lastPrinted>
  <dcterms:created xsi:type="dcterms:W3CDTF">2013-01-09T14:58:20Z</dcterms:created>
  <dcterms:modified xsi:type="dcterms:W3CDTF">2024-04-15T20:19:29Z</dcterms:modified>
</cp:coreProperties>
</file>