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9" r:id="rId2"/>
    <p:sldId id="258" r:id="rId3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54" d="100"/>
          <a:sy n="54" d="100"/>
        </p:scale>
        <p:origin x="130" y="2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0D725-7215-4EA5-97A9-FF2E78571CF6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972A83-E619-4EA7-A680-702C61737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285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972A83-E619-4EA7-A680-702C617377C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180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365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6"/>
          <p:cNvSpPr/>
          <p:nvPr userDrawn="1"/>
        </p:nvSpPr>
        <p:spPr>
          <a:xfrm>
            <a:off x="179512" y="188640"/>
            <a:ext cx="8712968" cy="648072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3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536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298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97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695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324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824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683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196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092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029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png"/><Relationship Id="rId5" Type="http://schemas.openxmlformats.org/officeDocument/2006/relationships/image" Target="../media/image5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2C2147-7A4F-4155-A578-CDF0567848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7460657" cy="369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641308"/>
      </p:ext>
    </p:extLst>
  </p:cSld>
  <p:clrMapOvr>
    <a:masterClrMapping/>
  </p:clrMapOvr>
  <p:transition spd="slow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221138" y="1103606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231244" y="1710799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5571498" y="1907515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918860" y="404664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52527" y="681920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8773481" y="6317678"/>
            <a:ext cx="302431" cy="4218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6</a:t>
            </a:r>
          </a:p>
        </p:txBody>
      </p:sp>
      <p:sp>
        <p:nvSpPr>
          <p:cNvPr id="9" name="Freeform 8"/>
          <p:cNvSpPr/>
          <p:nvPr/>
        </p:nvSpPr>
        <p:spPr>
          <a:xfrm>
            <a:off x="1546144" y="3193961"/>
            <a:ext cx="474712" cy="748749"/>
          </a:xfrm>
          <a:custGeom>
            <a:avLst/>
            <a:gdLst>
              <a:gd name="connsiteX0" fmla="*/ 37957 w 474712"/>
              <a:gd name="connsiteY0" fmla="*/ 77273 h 748749"/>
              <a:gd name="connsiteX1" fmla="*/ 450081 w 474712"/>
              <a:gd name="connsiteY1" fmla="*/ 115909 h 748749"/>
              <a:gd name="connsiteX2" fmla="*/ 385687 w 474712"/>
              <a:gd name="connsiteY2" fmla="*/ 695459 h 748749"/>
              <a:gd name="connsiteX3" fmla="*/ 37957 w 474712"/>
              <a:gd name="connsiteY3" fmla="*/ 643943 h 748749"/>
              <a:gd name="connsiteX4" fmla="*/ 25079 w 474712"/>
              <a:gd name="connsiteY4" fmla="*/ 0 h 748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4712" h="748749">
                <a:moveTo>
                  <a:pt x="37957" y="77273"/>
                </a:moveTo>
                <a:cubicBezTo>
                  <a:pt x="215041" y="45075"/>
                  <a:pt x="392126" y="12878"/>
                  <a:pt x="450081" y="115909"/>
                </a:cubicBezTo>
                <a:cubicBezTo>
                  <a:pt x="508036" y="218940"/>
                  <a:pt x="454374" y="607453"/>
                  <a:pt x="385687" y="695459"/>
                </a:cubicBezTo>
                <a:cubicBezTo>
                  <a:pt x="317000" y="783465"/>
                  <a:pt x="98058" y="759853"/>
                  <a:pt x="37957" y="643943"/>
                </a:cubicBezTo>
                <a:cubicBezTo>
                  <a:pt x="-22144" y="528033"/>
                  <a:pt x="1467" y="264016"/>
                  <a:pt x="25079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reeform 15"/>
          <p:cNvSpPr/>
          <p:nvPr/>
        </p:nvSpPr>
        <p:spPr>
          <a:xfrm>
            <a:off x="6504882" y="4261180"/>
            <a:ext cx="566072" cy="860603"/>
          </a:xfrm>
          <a:custGeom>
            <a:avLst/>
            <a:gdLst>
              <a:gd name="connsiteX0" fmla="*/ 63343 w 566072"/>
              <a:gd name="connsiteY0" fmla="*/ 104758 h 860603"/>
              <a:gd name="connsiteX1" fmla="*/ 50464 w 566072"/>
              <a:gd name="connsiteY1" fmla="*/ 774459 h 860603"/>
              <a:gd name="connsiteX2" fmla="*/ 526983 w 566072"/>
              <a:gd name="connsiteY2" fmla="*/ 774459 h 860603"/>
              <a:gd name="connsiteX3" fmla="*/ 488346 w 566072"/>
              <a:gd name="connsiteY3" fmla="*/ 66121 h 860603"/>
              <a:gd name="connsiteX4" fmla="*/ 63343 w 566072"/>
              <a:gd name="connsiteY4" fmla="*/ 104758 h 860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6072" h="860603">
                <a:moveTo>
                  <a:pt x="63343" y="104758"/>
                </a:moveTo>
                <a:cubicBezTo>
                  <a:pt x="-9637" y="222814"/>
                  <a:pt x="-26809" y="662842"/>
                  <a:pt x="50464" y="774459"/>
                </a:cubicBezTo>
                <a:cubicBezTo>
                  <a:pt x="127737" y="886076"/>
                  <a:pt x="454003" y="892515"/>
                  <a:pt x="526983" y="774459"/>
                </a:cubicBezTo>
                <a:cubicBezTo>
                  <a:pt x="599963" y="656403"/>
                  <a:pt x="561326" y="171298"/>
                  <a:pt x="488346" y="66121"/>
                </a:cubicBezTo>
                <a:cubicBezTo>
                  <a:pt x="415366" y="-39056"/>
                  <a:pt x="136323" y="-13298"/>
                  <a:pt x="63343" y="1047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reeform 18"/>
          <p:cNvSpPr/>
          <p:nvPr/>
        </p:nvSpPr>
        <p:spPr>
          <a:xfrm>
            <a:off x="3254731" y="4287897"/>
            <a:ext cx="383872" cy="395307"/>
          </a:xfrm>
          <a:custGeom>
            <a:avLst/>
            <a:gdLst>
              <a:gd name="connsiteX0" fmla="*/ 16503 w 383872"/>
              <a:gd name="connsiteY0" fmla="*/ 13647 h 395307"/>
              <a:gd name="connsiteX1" fmla="*/ 364232 w 383872"/>
              <a:gd name="connsiteY1" fmla="*/ 90920 h 395307"/>
              <a:gd name="connsiteX2" fmla="*/ 312717 w 383872"/>
              <a:gd name="connsiteY2" fmla="*/ 374255 h 395307"/>
              <a:gd name="connsiteX3" fmla="*/ 80897 w 383872"/>
              <a:gd name="connsiteY3" fmla="*/ 335618 h 395307"/>
              <a:gd name="connsiteX4" fmla="*/ 16503 w 383872"/>
              <a:gd name="connsiteY4" fmla="*/ 13647 h 395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3872" h="395307">
                <a:moveTo>
                  <a:pt x="16503" y="13647"/>
                </a:moveTo>
                <a:cubicBezTo>
                  <a:pt x="63725" y="-27136"/>
                  <a:pt x="314863" y="30819"/>
                  <a:pt x="364232" y="90920"/>
                </a:cubicBezTo>
                <a:cubicBezTo>
                  <a:pt x="413601" y="151021"/>
                  <a:pt x="359939" y="333472"/>
                  <a:pt x="312717" y="374255"/>
                </a:cubicBezTo>
                <a:cubicBezTo>
                  <a:pt x="265495" y="415038"/>
                  <a:pt x="128120" y="393573"/>
                  <a:pt x="80897" y="335618"/>
                </a:cubicBezTo>
                <a:cubicBezTo>
                  <a:pt x="33675" y="277663"/>
                  <a:pt x="-30719" y="54430"/>
                  <a:pt x="16503" y="136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reeform 21"/>
          <p:cNvSpPr/>
          <p:nvPr/>
        </p:nvSpPr>
        <p:spPr>
          <a:xfrm>
            <a:off x="1691378" y="3398307"/>
            <a:ext cx="304760" cy="592893"/>
          </a:xfrm>
          <a:custGeom>
            <a:avLst/>
            <a:gdLst>
              <a:gd name="connsiteX0" fmla="*/ 755852 w 1026524"/>
              <a:gd name="connsiteY0" fmla="*/ 80394 h 592893"/>
              <a:gd name="connsiteX1" fmla="*/ 1026308 w 1026524"/>
              <a:gd name="connsiteY1" fmla="*/ 376608 h 592893"/>
              <a:gd name="connsiteX2" fmla="*/ 717215 w 1026524"/>
              <a:gd name="connsiteY2" fmla="*/ 582670 h 592893"/>
              <a:gd name="connsiteX3" fmla="*/ 60393 w 1026524"/>
              <a:gd name="connsiteY3" fmla="*/ 505396 h 592893"/>
              <a:gd name="connsiteX4" fmla="*/ 73272 w 1026524"/>
              <a:gd name="connsiteY4" fmla="*/ 28878 h 592893"/>
              <a:gd name="connsiteX5" fmla="*/ 446759 w 1026524"/>
              <a:gd name="connsiteY5" fmla="*/ 54636 h 592893"/>
              <a:gd name="connsiteX6" fmla="*/ 807368 w 1026524"/>
              <a:gd name="connsiteY6" fmla="*/ 67515 h 592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26524" h="592893">
                <a:moveTo>
                  <a:pt x="755852" y="80394"/>
                </a:moveTo>
                <a:cubicBezTo>
                  <a:pt x="894299" y="186644"/>
                  <a:pt x="1032747" y="292895"/>
                  <a:pt x="1026308" y="376608"/>
                </a:cubicBezTo>
                <a:cubicBezTo>
                  <a:pt x="1019869" y="460321"/>
                  <a:pt x="878201" y="561205"/>
                  <a:pt x="717215" y="582670"/>
                </a:cubicBezTo>
                <a:cubicBezTo>
                  <a:pt x="556229" y="604135"/>
                  <a:pt x="167717" y="597695"/>
                  <a:pt x="60393" y="505396"/>
                </a:cubicBezTo>
                <a:cubicBezTo>
                  <a:pt x="-46931" y="413097"/>
                  <a:pt x="8878" y="104005"/>
                  <a:pt x="73272" y="28878"/>
                </a:cubicBezTo>
                <a:cubicBezTo>
                  <a:pt x="137666" y="-46249"/>
                  <a:pt x="324410" y="48197"/>
                  <a:pt x="446759" y="54636"/>
                </a:cubicBezTo>
                <a:cubicBezTo>
                  <a:pt x="569108" y="61075"/>
                  <a:pt x="688238" y="64295"/>
                  <a:pt x="807368" y="67515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Freeform 22"/>
          <p:cNvSpPr/>
          <p:nvPr/>
        </p:nvSpPr>
        <p:spPr>
          <a:xfrm>
            <a:off x="1659536" y="3392025"/>
            <a:ext cx="309804" cy="642593"/>
          </a:xfrm>
          <a:custGeom>
            <a:avLst/>
            <a:gdLst>
              <a:gd name="connsiteX0" fmla="*/ 27891 w 495041"/>
              <a:gd name="connsiteY0" fmla="*/ 64395 h 642593"/>
              <a:gd name="connsiteX1" fmla="*/ 478651 w 495041"/>
              <a:gd name="connsiteY1" fmla="*/ 154547 h 642593"/>
              <a:gd name="connsiteX2" fmla="*/ 362741 w 495041"/>
              <a:gd name="connsiteY2" fmla="*/ 592428 h 642593"/>
              <a:gd name="connsiteX3" fmla="*/ 40769 w 495041"/>
              <a:gd name="connsiteY3" fmla="*/ 566671 h 642593"/>
              <a:gd name="connsiteX4" fmla="*/ 15012 w 495041"/>
              <a:gd name="connsiteY4" fmla="*/ 0 h 642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041" h="642593">
                <a:moveTo>
                  <a:pt x="27891" y="64395"/>
                </a:moveTo>
                <a:cubicBezTo>
                  <a:pt x="225367" y="65468"/>
                  <a:pt x="422843" y="66541"/>
                  <a:pt x="478651" y="154547"/>
                </a:cubicBezTo>
                <a:cubicBezTo>
                  <a:pt x="534459" y="242553"/>
                  <a:pt x="435721" y="523741"/>
                  <a:pt x="362741" y="592428"/>
                </a:cubicBezTo>
                <a:cubicBezTo>
                  <a:pt x="289761" y="661115"/>
                  <a:pt x="98724" y="665409"/>
                  <a:pt x="40769" y="566671"/>
                </a:cubicBezTo>
                <a:cubicBezTo>
                  <a:pt x="-17186" y="467933"/>
                  <a:pt x="-1087" y="233966"/>
                  <a:pt x="15012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3" descr="T:\MAKATON\Makaton\Graphics\Makaton Signs\Collection 1 2011\i\i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30" y="2951241"/>
            <a:ext cx="1917919" cy="1917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T:\MAKATON\Makaton\Graphics\Makaton Signs\Collection 1 2011\w\want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809" y="3713321"/>
            <a:ext cx="2493962" cy="2493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T:\MAKATON\Makaton\Graphics\Makaton Signs\Collection 1 2011\l\look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173" y="2344603"/>
            <a:ext cx="2700300" cy="27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:\MAKATON\Makaton\Graphics\Makaton Signs\Collection 1 2011\l\listen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3318" y="3417915"/>
            <a:ext cx="2308937" cy="2308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T:\MAKATON\Makaton\Graphics\Makaton Signs\Collection 1 2011\s\speak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399" y="4047038"/>
            <a:ext cx="2299124" cy="2299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19053BA-56E2-4ECF-95A8-102DC482CF0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09" y="952235"/>
            <a:ext cx="1562823" cy="179375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5EC0919-C8C7-4B66-8B55-49A3272B5B0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858" y="1784436"/>
            <a:ext cx="1376581" cy="156718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2319AC1-BBD2-4397-9573-290748B484C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922" y="709598"/>
            <a:ext cx="1355849" cy="154358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AC69022-5E99-4D84-9375-EBFA8FB3A10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3208" y="2039822"/>
            <a:ext cx="1636194" cy="186274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A1A3BE0-C9B7-4CB4-B71F-6411864CB68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5193" y="1231394"/>
            <a:ext cx="1448872" cy="1649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80336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2</Words>
  <Application>Microsoft Office PowerPoint</Application>
  <PresentationFormat>On-screen Show (4:3)</PresentationFormat>
  <Paragraphs>2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SassoonPrimaryInfant</vt:lpstr>
      <vt:lpstr>Office Theme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Liane Crosby</dc:creator>
  <cp:lastModifiedBy>J Quibell</cp:lastModifiedBy>
  <cp:revision>23</cp:revision>
  <cp:lastPrinted>2013-04-22T07:44:44Z</cp:lastPrinted>
  <dcterms:created xsi:type="dcterms:W3CDTF">2013-01-09T14:58:20Z</dcterms:created>
  <dcterms:modified xsi:type="dcterms:W3CDTF">2024-04-15T20:12:07Z</dcterms:modified>
</cp:coreProperties>
</file>