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9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216" y="43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12" Type="http://schemas.openxmlformats.org/officeDocument/2006/relationships/image" Target="../media/image12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41308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460432" y="6317678"/>
            <a:ext cx="61548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13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8244408" y="3713322"/>
            <a:ext cx="360040" cy="534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T:\MAKATON\Makaton\Graphics\Makaton Signs\Collection 1 2011\a\ask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82" y="3054437"/>
            <a:ext cx="1841344" cy="1841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T:\MAKATON\Makaton\Graphics\Makaton Signs\Collection 1 2011\t\teacher 0001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46" y="4383247"/>
            <a:ext cx="1428721" cy="102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:\MAKATON\Makaton\Graphics\Makaton Signs\Collection 1 2011\s\sorry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769" y="2600908"/>
            <a:ext cx="2116473" cy="2116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T:\MAKATON\Makaton\Graphics\Makaton Signs\Collection 1 2011\f\friend 0001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628" y="4589980"/>
            <a:ext cx="1491079" cy="81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T:\MAKATON\Makaton\Graphics\Makaton Signs\Collection 1 2011\h\happen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4190" y="4599107"/>
            <a:ext cx="1200257" cy="759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T:\MAKATON\Makaton\Graphics\Makaton Signs\Collection 1 2011\w\what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688" y="3442238"/>
            <a:ext cx="1207826" cy="1207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0AA4949-5D41-4783-916C-25DD4DB495E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245" y="857534"/>
            <a:ext cx="1431676" cy="16299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C137606-63DC-465F-97CC-3568149F205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000" y="1907514"/>
            <a:ext cx="1418167" cy="161452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E4F71C2-E7FE-4F67-A9D5-4009D4AF2E8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3856" y="554583"/>
            <a:ext cx="1495975" cy="170311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9500BD6-C824-44CC-AC62-6D5BC68B1DF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242" y="2057985"/>
            <a:ext cx="1285996" cy="146405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CAB1D5A-F11F-40E3-81AA-F7136D32C98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799" y="1361906"/>
            <a:ext cx="1447266" cy="1035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 Quibell</cp:lastModifiedBy>
  <cp:revision>49</cp:revision>
  <cp:lastPrinted>2013-06-19T07:32:21Z</cp:lastPrinted>
  <dcterms:created xsi:type="dcterms:W3CDTF">2013-01-09T14:58:20Z</dcterms:created>
  <dcterms:modified xsi:type="dcterms:W3CDTF">2024-04-15T20:26:07Z</dcterms:modified>
</cp:coreProperties>
</file>